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2" r:id="rId1"/>
  </p:sldMasterIdLst>
  <p:notesMasterIdLst>
    <p:notesMasterId r:id="rId6"/>
  </p:notesMasterIdLst>
  <p:handoutMasterIdLst>
    <p:handoutMasterId r:id="rId7"/>
  </p:handoutMasterIdLst>
  <p:sldIdLst>
    <p:sldId id="265" r:id="rId2"/>
    <p:sldId id="266" r:id="rId3"/>
    <p:sldId id="267" r:id="rId4"/>
    <p:sldId id="268" r:id="rId5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A4A49"/>
    <a:srgbClr val="006382"/>
    <a:srgbClr val="CCE1E6"/>
    <a:srgbClr val="E7F5F6"/>
    <a:srgbClr val="AAD29A"/>
    <a:srgbClr val="EDEDED"/>
    <a:srgbClr val="DBDBDB"/>
    <a:srgbClr val="FDF2E6"/>
    <a:srgbClr val="FCE5CC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614" y="9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9" d="100"/>
          <a:sy n="99" d="100"/>
        </p:scale>
        <p:origin x="2718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BB3E2B45-CA7F-F19D-CB1C-84E1EBB09F2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32E996AA-C191-118D-01DB-56235066135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139675-FB1A-4B4C-A483-3FFFDA5AF042}" type="datetimeFigureOut">
              <a:rPr lang="de-DE" smtClean="0"/>
              <a:t>21.11.2022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293A8D9C-28AA-E6B7-3B1C-CD81FAD7B2E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0976B61-B3BB-77E1-40B4-EF7BE8DF203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4104A9-9928-44FA-A958-23FF21FBED3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188037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AACF29-51A7-46AE-858C-C600C3284354}" type="datetimeFigureOut">
              <a:rPr lang="de-DE" smtClean="0"/>
              <a:t>21.11.2022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794A1F-10F1-4E0F-8FA2-A573ACA066F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903471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Standard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aute">
            <a:extLst>
              <a:ext uri="{FF2B5EF4-FFF2-40B4-BE49-F238E27FC236}">
                <a16:creationId xmlns:a16="http://schemas.microsoft.com/office/drawing/2014/main" id="{1399B55F-886A-72B1-2ED7-EA1188DA6D25}"/>
              </a:ext>
            </a:extLst>
          </p:cNvPr>
          <p:cNvPicPr/>
          <p:nvPr userDrawn="1"/>
        </p:nvPicPr>
        <p:blipFill rotWithShape="1">
          <a:blip r:embed="rId2">
            <a:alphaModFix amt="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231" b="46304"/>
          <a:stretch/>
        </p:blipFill>
        <p:spPr>
          <a:xfrm>
            <a:off x="498886" y="186731"/>
            <a:ext cx="8643759" cy="4956769"/>
          </a:xfrm>
          <a:prstGeom prst="rect">
            <a:avLst/>
          </a:prstGeom>
        </p:spPr>
      </p:pic>
      <p:pic>
        <p:nvPicPr>
          <p:cNvPr id="6" name="Raute Ecke">
            <a:extLst>
              <a:ext uri="{FF2B5EF4-FFF2-40B4-BE49-F238E27FC236}">
                <a16:creationId xmlns:a16="http://schemas.microsoft.com/office/drawing/2014/main" id="{2F0F6F27-AF60-985A-C18C-F6507D14062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92885"/>
            <a:ext cx="1286107" cy="754743"/>
          </a:xfrm>
          <a:prstGeom prst="rect">
            <a:avLst/>
          </a:prstGeom>
        </p:spPr>
      </p:pic>
      <p:pic>
        <p:nvPicPr>
          <p:cNvPr id="7" name="Logo">
            <a:extLst>
              <a:ext uri="{FF2B5EF4-FFF2-40B4-BE49-F238E27FC236}">
                <a16:creationId xmlns:a16="http://schemas.microsoft.com/office/drawing/2014/main" id="{3FEAEF95-7DAD-3916-F087-A586AC6E122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5845" y="408181"/>
            <a:ext cx="1330712" cy="428171"/>
          </a:xfrm>
          <a:prstGeom prst="rect">
            <a:avLst/>
          </a:prstGeom>
        </p:spPr>
      </p:pic>
      <p:sp>
        <p:nvSpPr>
          <p:cNvPr id="9" name="Subtitle 2">
            <a:extLst>
              <a:ext uri="{FF2B5EF4-FFF2-40B4-BE49-F238E27FC236}">
                <a16:creationId xmlns:a16="http://schemas.microsoft.com/office/drawing/2014/main" id="{B698692C-E959-CB37-A276-ED2240E6867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20000" y="2851474"/>
            <a:ext cx="8028711" cy="86186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12" name="Titel 10">
            <a:extLst>
              <a:ext uri="{FF2B5EF4-FFF2-40B4-BE49-F238E27FC236}">
                <a16:creationId xmlns:a16="http://schemas.microsoft.com/office/drawing/2014/main" id="{C7C7C748-5407-9E66-08B1-CF2192277E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9999" y="955650"/>
            <a:ext cx="8028711" cy="1801299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>
            <a:lvl1pPr marL="0" algn="l" defTabSz="914400" rtl="0" eaLnBrk="1" latinLnBrk="0" hangingPunct="1">
              <a:lnSpc>
                <a:spcPct val="110000"/>
              </a:lnSpc>
              <a:spcBef>
                <a:spcPct val="0"/>
              </a:spcBef>
              <a:buNone/>
              <a:defRPr lang="de-DE" sz="3000" kern="1200" spc="-10" baseline="0" dirty="0">
                <a:solidFill>
                  <a:srgbClr val="CCE1E6"/>
                </a:solidFill>
                <a:latin typeface="Segoe UI Semibold" panose="020B0702040204020203" pitchFamily="34" charset="0"/>
                <a:ea typeface="+mj-ea"/>
                <a:cs typeface="Segoe UI Semibold" panose="020B0702040204020203" pitchFamily="34" charset="0"/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828010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ly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Logo">
            <a:extLst>
              <a:ext uri="{FF2B5EF4-FFF2-40B4-BE49-F238E27FC236}">
                <a16:creationId xmlns:a16="http://schemas.microsoft.com/office/drawing/2014/main" id="{3B345152-5828-5FD5-36C7-BAC04472AA86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4754535"/>
            <a:ext cx="8854068" cy="391885"/>
          </a:xfrm>
          <a:prstGeom prst="rect">
            <a:avLst/>
          </a:prstGeom>
        </p:spPr>
      </p:pic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BA8DF3E1-C8C4-643B-47EA-174902F831C0}"/>
              </a:ext>
            </a:extLst>
          </p:cNvPr>
          <p:cNvGrpSpPr/>
          <p:nvPr userDrawn="1"/>
        </p:nvGrpSpPr>
        <p:grpSpPr>
          <a:xfrm>
            <a:off x="9253346" y="4531517"/>
            <a:ext cx="1516016" cy="614903"/>
            <a:chOff x="9253346" y="5431451"/>
            <a:chExt cx="1516016" cy="614903"/>
          </a:xfrm>
        </p:grpSpPr>
        <p:sp>
          <p:nvSpPr>
            <p:cNvPr id="5" name="Rechteck 4">
              <a:extLst>
                <a:ext uri="{FF2B5EF4-FFF2-40B4-BE49-F238E27FC236}">
                  <a16:creationId xmlns:a16="http://schemas.microsoft.com/office/drawing/2014/main" id="{36710116-8A31-AB80-70FF-157165D28E1F}"/>
                </a:ext>
              </a:extLst>
            </p:cNvPr>
            <p:cNvSpPr/>
            <p:nvPr userDrawn="1"/>
          </p:nvSpPr>
          <p:spPr>
            <a:xfrm>
              <a:off x="9253346" y="5431451"/>
              <a:ext cx="329906" cy="611836"/>
            </a:xfrm>
            <a:prstGeom prst="rect">
              <a:avLst/>
            </a:prstGeom>
            <a:solidFill>
              <a:srgbClr val="4A4A49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" name="Rechteck 6">
              <a:extLst>
                <a:ext uri="{FF2B5EF4-FFF2-40B4-BE49-F238E27FC236}">
                  <a16:creationId xmlns:a16="http://schemas.microsoft.com/office/drawing/2014/main" id="{1379922E-67B6-3BF2-EDC6-B42B1872DBDE}"/>
                </a:ext>
              </a:extLst>
            </p:cNvPr>
            <p:cNvSpPr/>
            <p:nvPr userDrawn="1"/>
          </p:nvSpPr>
          <p:spPr>
            <a:xfrm>
              <a:off x="9646876" y="5434518"/>
              <a:ext cx="168642" cy="611836"/>
            </a:xfrm>
            <a:prstGeom prst="rect">
              <a:avLst/>
            </a:prstGeom>
            <a:solidFill>
              <a:srgbClr val="6E6E6D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" name="Rechteck 8">
              <a:extLst>
                <a:ext uri="{FF2B5EF4-FFF2-40B4-BE49-F238E27FC236}">
                  <a16:creationId xmlns:a16="http://schemas.microsoft.com/office/drawing/2014/main" id="{3AC55430-AE17-4D5A-6F27-ECEB216C592F}"/>
                </a:ext>
              </a:extLst>
            </p:cNvPr>
            <p:cNvSpPr/>
            <p:nvPr userDrawn="1"/>
          </p:nvSpPr>
          <p:spPr>
            <a:xfrm>
              <a:off x="9889026" y="5434518"/>
              <a:ext cx="164953" cy="611836"/>
            </a:xfrm>
            <a:prstGeom prst="rect">
              <a:avLst/>
            </a:prstGeom>
            <a:solidFill>
              <a:srgbClr val="929292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1" name="Rechteck 10">
              <a:extLst>
                <a:ext uri="{FF2B5EF4-FFF2-40B4-BE49-F238E27FC236}">
                  <a16:creationId xmlns:a16="http://schemas.microsoft.com/office/drawing/2014/main" id="{02B91F28-1E06-012E-ADDE-ACC20B5C352F}"/>
                </a:ext>
              </a:extLst>
            </p:cNvPr>
            <p:cNvSpPr/>
            <p:nvPr userDrawn="1"/>
          </p:nvSpPr>
          <p:spPr>
            <a:xfrm>
              <a:off x="10127487" y="5434518"/>
              <a:ext cx="164953" cy="611836"/>
            </a:xfrm>
            <a:prstGeom prst="rect">
              <a:avLst/>
            </a:prstGeom>
            <a:solidFill>
              <a:srgbClr val="B7B7B6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2" name="Rechteck 11">
              <a:extLst>
                <a:ext uri="{FF2B5EF4-FFF2-40B4-BE49-F238E27FC236}">
                  <a16:creationId xmlns:a16="http://schemas.microsoft.com/office/drawing/2014/main" id="{DBB07998-50F2-FCD2-77B4-4E144B0BF19B}"/>
                </a:ext>
              </a:extLst>
            </p:cNvPr>
            <p:cNvSpPr/>
            <p:nvPr userDrawn="1"/>
          </p:nvSpPr>
          <p:spPr>
            <a:xfrm>
              <a:off x="10365948" y="5434518"/>
              <a:ext cx="164953" cy="611836"/>
            </a:xfrm>
            <a:prstGeom prst="rect">
              <a:avLst/>
            </a:prstGeom>
            <a:solidFill>
              <a:srgbClr val="DBDBDB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3" name="Rechteck 12">
              <a:extLst>
                <a:ext uri="{FF2B5EF4-FFF2-40B4-BE49-F238E27FC236}">
                  <a16:creationId xmlns:a16="http://schemas.microsoft.com/office/drawing/2014/main" id="{0771E4CE-49ED-285E-D5F3-1C08C812F105}"/>
                </a:ext>
              </a:extLst>
            </p:cNvPr>
            <p:cNvSpPr/>
            <p:nvPr userDrawn="1"/>
          </p:nvSpPr>
          <p:spPr>
            <a:xfrm>
              <a:off x="10604409" y="5434518"/>
              <a:ext cx="164953" cy="611836"/>
            </a:xfrm>
            <a:prstGeom prst="rect">
              <a:avLst/>
            </a:prstGeom>
            <a:solidFill>
              <a:srgbClr val="EDEDED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14" name="Gruppieren 13">
            <a:extLst>
              <a:ext uri="{FF2B5EF4-FFF2-40B4-BE49-F238E27FC236}">
                <a16:creationId xmlns:a16="http://schemas.microsoft.com/office/drawing/2014/main" id="{0BBA2410-DA46-3F1A-8FC3-1C5EF6B752F4}"/>
              </a:ext>
            </a:extLst>
          </p:cNvPr>
          <p:cNvGrpSpPr/>
          <p:nvPr userDrawn="1"/>
        </p:nvGrpSpPr>
        <p:grpSpPr>
          <a:xfrm>
            <a:off x="9253346" y="-6263"/>
            <a:ext cx="1516016" cy="611836"/>
            <a:chOff x="9253346" y="-6263"/>
            <a:chExt cx="1516016" cy="611836"/>
          </a:xfrm>
        </p:grpSpPr>
        <p:sp>
          <p:nvSpPr>
            <p:cNvPr id="15" name="Rechteck 14">
              <a:extLst>
                <a:ext uri="{FF2B5EF4-FFF2-40B4-BE49-F238E27FC236}">
                  <a16:creationId xmlns:a16="http://schemas.microsoft.com/office/drawing/2014/main" id="{4C3DA1E3-D065-D6D7-7E6F-FB48C4ED26B6}"/>
                </a:ext>
              </a:extLst>
            </p:cNvPr>
            <p:cNvSpPr/>
            <p:nvPr userDrawn="1"/>
          </p:nvSpPr>
          <p:spPr>
            <a:xfrm>
              <a:off x="9253346" y="-6263"/>
              <a:ext cx="329906" cy="611836"/>
            </a:xfrm>
            <a:prstGeom prst="rect">
              <a:avLst/>
            </a:prstGeom>
            <a:solidFill>
              <a:srgbClr val="006382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16" name="Rechteck 15">
              <a:extLst>
                <a:ext uri="{FF2B5EF4-FFF2-40B4-BE49-F238E27FC236}">
                  <a16:creationId xmlns:a16="http://schemas.microsoft.com/office/drawing/2014/main" id="{BC3CA7C0-0528-ED05-AC23-DF160350AD62}"/>
                </a:ext>
              </a:extLst>
            </p:cNvPr>
            <p:cNvSpPr/>
            <p:nvPr userDrawn="1"/>
          </p:nvSpPr>
          <p:spPr>
            <a:xfrm>
              <a:off x="9646876" y="-6263"/>
              <a:ext cx="168642" cy="611836"/>
            </a:xfrm>
            <a:prstGeom prst="rect">
              <a:avLst/>
            </a:prstGeom>
            <a:solidFill>
              <a:srgbClr val="33829B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7" name="Rechteck 16">
              <a:extLst>
                <a:ext uri="{FF2B5EF4-FFF2-40B4-BE49-F238E27FC236}">
                  <a16:creationId xmlns:a16="http://schemas.microsoft.com/office/drawing/2014/main" id="{AFD3A840-2913-D80F-429E-A06B8764EBA4}"/>
                </a:ext>
              </a:extLst>
            </p:cNvPr>
            <p:cNvSpPr/>
            <p:nvPr userDrawn="1"/>
          </p:nvSpPr>
          <p:spPr>
            <a:xfrm>
              <a:off x="9889026" y="-6263"/>
              <a:ext cx="164953" cy="611836"/>
            </a:xfrm>
            <a:prstGeom prst="rect">
              <a:avLst/>
            </a:prstGeom>
            <a:solidFill>
              <a:srgbClr val="66A1B4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8" name="Rechteck 17">
              <a:extLst>
                <a:ext uri="{FF2B5EF4-FFF2-40B4-BE49-F238E27FC236}">
                  <a16:creationId xmlns:a16="http://schemas.microsoft.com/office/drawing/2014/main" id="{F6761490-B2B9-073C-6A57-36376DD01B84}"/>
                </a:ext>
              </a:extLst>
            </p:cNvPr>
            <p:cNvSpPr/>
            <p:nvPr userDrawn="1"/>
          </p:nvSpPr>
          <p:spPr>
            <a:xfrm>
              <a:off x="10127487" y="-6263"/>
              <a:ext cx="164953" cy="611836"/>
            </a:xfrm>
            <a:prstGeom prst="rect">
              <a:avLst/>
            </a:prstGeom>
            <a:solidFill>
              <a:srgbClr val="99C1CD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9" name="Rechteck 18">
              <a:extLst>
                <a:ext uri="{FF2B5EF4-FFF2-40B4-BE49-F238E27FC236}">
                  <a16:creationId xmlns:a16="http://schemas.microsoft.com/office/drawing/2014/main" id="{D345C60A-C4EE-7CAB-26EF-4457CA790DE3}"/>
                </a:ext>
              </a:extLst>
            </p:cNvPr>
            <p:cNvSpPr/>
            <p:nvPr userDrawn="1"/>
          </p:nvSpPr>
          <p:spPr>
            <a:xfrm>
              <a:off x="10365948" y="-6263"/>
              <a:ext cx="164953" cy="611836"/>
            </a:xfrm>
            <a:prstGeom prst="rect">
              <a:avLst/>
            </a:prstGeom>
            <a:solidFill>
              <a:srgbClr val="CCE0E6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0" name="Rechteck 19">
              <a:extLst>
                <a:ext uri="{FF2B5EF4-FFF2-40B4-BE49-F238E27FC236}">
                  <a16:creationId xmlns:a16="http://schemas.microsoft.com/office/drawing/2014/main" id="{4EBB7953-2D03-6C57-49CE-E9364597C6B0}"/>
                </a:ext>
              </a:extLst>
            </p:cNvPr>
            <p:cNvSpPr/>
            <p:nvPr userDrawn="1"/>
          </p:nvSpPr>
          <p:spPr>
            <a:xfrm>
              <a:off x="10604409" y="-6263"/>
              <a:ext cx="164953" cy="611836"/>
            </a:xfrm>
            <a:prstGeom prst="rect">
              <a:avLst/>
            </a:prstGeom>
            <a:solidFill>
              <a:srgbClr val="E6EFF3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</p:grpSp>
      <p:grpSp>
        <p:nvGrpSpPr>
          <p:cNvPr id="21" name="Gruppieren 20">
            <a:extLst>
              <a:ext uri="{FF2B5EF4-FFF2-40B4-BE49-F238E27FC236}">
                <a16:creationId xmlns:a16="http://schemas.microsoft.com/office/drawing/2014/main" id="{DD29CE4F-6D30-4CDE-E83F-5529852273D2}"/>
              </a:ext>
            </a:extLst>
          </p:cNvPr>
          <p:cNvGrpSpPr/>
          <p:nvPr userDrawn="1"/>
        </p:nvGrpSpPr>
        <p:grpSpPr>
          <a:xfrm>
            <a:off x="9253346" y="1506329"/>
            <a:ext cx="1516016" cy="611836"/>
            <a:chOff x="9253346" y="1884250"/>
            <a:chExt cx="1516016" cy="611836"/>
          </a:xfrm>
        </p:grpSpPr>
        <p:sp>
          <p:nvSpPr>
            <p:cNvPr id="22" name="Rechteck 21">
              <a:extLst>
                <a:ext uri="{FF2B5EF4-FFF2-40B4-BE49-F238E27FC236}">
                  <a16:creationId xmlns:a16="http://schemas.microsoft.com/office/drawing/2014/main" id="{EF669C2C-95B6-2481-3EFC-56A00C67596B}"/>
                </a:ext>
              </a:extLst>
            </p:cNvPr>
            <p:cNvSpPr/>
            <p:nvPr userDrawn="1"/>
          </p:nvSpPr>
          <p:spPr>
            <a:xfrm>
              <a:off x="9253346" y="1884250"/>
              <a:ext cx="329906" cy="611836"/>
            </a:xfrm>
            <a:prstGeom prst="rect">
              <a:avLst/>
            </a:prstGeom>
            <a:solidFill>
              <a:srgbClr val="AAD29A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3" name="Rechteck 22">
              <a:extLst>
                <a:ext uri="{FF2B5EF4-FFF2-40B4-BE49-F238E27FC236}">
                  <a16:creationId xmlns:a16="http://schemas.microsoft.com/office/drawing/2014/main" id="{EEA3DB69-5B9F-BEFA-4796-8AB457E87993}"/>
                </a:ext>
              </a:extLst>
            </p:cNvPr>
            <p:cNvSpPr/>
            <p:nvPr userDrawn="1"/>
          </p:nvSpPr>
          <p:spPr>
            <a:xfrm>
              <a:off x="9646876" y="1884250"/>
              <a:ext cx="168642" cy="611836"/>
            </a:xfrm>
            <a:prstGeom prst="rect">
              <a:avLst/>
            </a:prstGeom>
            <a:solidFill>
              <a:srgbClr val="BBDBAE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4" name="Rechteck 23">
              <a:extLst>
                <a:ext uri="{FF2B5EF4-FFF2-40B4-BE49-F238E27FC236}">
                  <a16:creationId xmlns:a16="http://schemas.microsoft.com/office/drawing/2014/main" id="{E3B84102-FFBC-98DB-07EB-927B85E0F673}"/>
                </a:ext>
              </a:extLst>
            </p:cNvPr>
            <p:cNvSpPr/>
            <p:nvPr userDrawn="1"/>
          </p:nvSpPr>
          <p:spPr>
            <a:xfrm>
              <a:off x="9889026" y="1884250"/>
              <a:ext cx="164953" cy="611836"/>
            </a:xfrm>
            <a:prstGeom prst="rect">
              <a:avLst/>
            </a:prstGeom>
            <a:solidFill>
              <a:srgbClr val="CCE4C2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5" name="Rechteck 24">
              <a:extLst>
                <a:ext uri="{FF2B5EF4-FFF2-40B4-BE49-F238E27FC236}">
                  <a16:creationId xmlns:a16="http://schemas.microsoft.com/office/drawing/2014/main" id="{8C3C9973-90B3-74DC-6BEA-2C1F3FDF9D74}"/>
                </a:ext>
              </a:extLst>
            </p:cNvPr>
            <p:cNvSpPr/>
            <p:nvPr userDrawn="1"/>
          </p:nvSpPr>
          <p:spPr>
            <a:xfrm>
              <a:off x="10127487" y="1884250"/>
              <a:ext cx="164953" cy="611836"/>
            </a:xfrm>
            <a:prstGeom prst="rect">
              <a:avLst/>
            </a:prstGeom>
            <a:solidFill>
              <a:srgbClr val="DDEDD7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6" name="Rechteck 25">
              <a:extLst>
                <a:ext uri="{FF2B5EF4-FFF2-40B4-BE49-F238E27FC236}">
                  <a16:creationId xmlns:a16="http://schemas.microsoft.com/office/drawing/2014/main" id="{291B185A-A6B3-9C90-93B1-E37728D754AB}"/>
                </a:ext>
              </a:extLst>
            </p:cNvPr>
            <p:cNvSpPr/>
            <p:nvPr userDrawn="1"/>
          </p:nvSpPr>
          <p:spPr>
            <a:xfrm>
              <a:off x="10365948" y="1884250"/>
              <a:ext cx="164953" cy="611836"/>
            </a:xfrm>
            <a:prstGeom prst="rect">
              <a:avLst/>
            </a:prstGeom>
            <a:solidFill>
              <a:srgbClr val="EEF6EB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7" name="Rechteck 26">
              <a:extLst>
                <a:ext uri="{FF2B5EF4-FFF2-40B4-BE49-F238E27FC236}">
                  <a16:creationId xmlns:a16="http://schemas.microsoft.com/office/drawing/2014/main" id="{9C5FFA13-05CD-F9C5-0A53-7DF43E605F6A}"/>
                </a:ext>
              </a:extLst>
            </p:cNvPr>
            <p:cNvSpPr/>
            <p:nvPr userDrawn="1"/>
          </p:nvSpPr>
          <p:spPr>
            <a:xfrm>
              <a:off x="10604409" y="1884250"/>
              <a:ext cx="164953" cy="611836"/>
            </a:xfrm>
            <a:prstGeom prst="rect">
              <a:avLst/>
            </a:prstGeom>
            <a:solidFill>
              <a:srgbClr val="F7FBF5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28" name="Gruppieren 27">
            <a:extLst>
              <a:ext uri="{FF2B5EF4-FFF2-40B4-BE49-F238E27FC236}">
                <a16:creationId xmlns:a16="http://schemas.microsoft.com/office/drawing/2014/main" id="{65CE30C3-41B0-021D-37B1-28E2D6B776BC}"/>
              </a:ext>
            </a:extLst>
          </p:cNvPr>
          <p:cNvGrpSpPr/>
          <p:nvPr userDrawn="1"/>
        </p:nvGrpSpPr>
        <p:grpSpPr>
          <a:xfrm>
            <a:off x="9253346" y="2262625"/>
            <a:ext cx="1516016" cy="611836"/>
            <a:chOff x="9253346" y="2765310"/>
            <a:chExt cx="1516016" cy="611836"/>
          </a:xfrm>
        </p:grpSpPr>
        <p:sp>
          <p:nvSpPr>
            <p:cNvPr id="29" name="Rechteck 28">
              <a:extLst>
                <a:ext uri="{FF2B5EF4-FFF2-40B4-BE49-F238E27FC236}">
                  <a16:creationId xmlns:a16="http://schemas.microsoft.com/office/drawing/2014/main" id="{ACF84A3C-9638-C259-259D-54AF0BD19E2D}"/>
                </a:ext>
              </a:extLst>
            </p:cNvPr>
            <p:cNvSpPr/>
            <p:nvPr userDrawn="1"/>
          </p:nvSpPr>
          <p:spPr>
            <a:xfrm>
              <a:off x="9253346" y="2765310"/>
              <a:ext cx="329906" cy="611836"/>
            </a:xfrm>
            <a:prstGeom prst="rect">
              <a:avLst/>
            </a:prstGeom>
            <a:solidFill>
              <a:srgbClr val="86CDD2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0" name="Rechteck 29">
              <a:extLst>
                <a:ext uri="{FF2B5EF4-FFF2-40B4-BE49-F238E27FC236}">
                  <a16:creationId xmlns:a16="http://schemas.microsoft.com/office/drawing/2014/main" id="{7FAA0C32-D383-5D4E-624D-2C2959A81B6C}"/>
                </a:ext>
              </a:extLst>
            </p:cNvPr>
            <p:cNvSpPr/>
            <p:nvPr userDrawn="1"/>
          </p:nvSpPr>
          <p:spPr>
            <a:xfrm>
              <a:off x="9646876" y="2765310"/>
              <a:ext cx="168642" cy="611836"/>
            </a:xfrm>
            <a:prstGeom prst="rect">
              <a:avLst/>
            </a:prstGeom>
            <a:solidFill>
              <a:srgbClr val="9ED7DB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1" name="Rechteck 30">
              <a:extLst>
                <a:ext uri="{FF2B5EF4-FFF2-40B4-BE49-F238E27FC236}">
                  <a16:creationId xmlns:a16="http://schemas.microsoft.com/office/drawing/2014/main" id="{BF1D9FF1-A9FF-CC38-8257-686D325A0890}"/>
                </a:ext>
              </a:extLst>
            </p:cNvPr>
            <p:cNvSpPr/>
            <p:nvPr userDrawn="1"/>
          </p:nvSpPr>
          <p:spPr>
            <a:xfrm>
              <a:off x="9889026" y="2765310"/>
              <a:ext cx="164953" cy="611836"/>
            </a:xfrm>
            <a:prstGeom prst="rect">
              <a:avLst/>
            </a:prstGeom>
            <a:solidFill>
              <a:srgbClr val="B6E1E4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2" name="Rechteck 31">
              <a:extLst>
                <a:ext uri="{FF2B5EF4-FFF2-40B4-BE49-F238E27FC236}">
                  <a16:creationId xmlns:a16="http://schemas.microsoft.com/office/drawing/2014/main" id="{63AFAFE8-9FD5-03DA-E8C6-DDC24294B493}"/>
                </a:ext>
              </a:extLst>
            </p:cNvPr>
            <p:cNvSpPr/>
            <p:nvPr userDrawn="1"/>
          </p:nvSpPr>
          <p:spPr>
            <a:xfrm>
              <a:off x="10127487" y="2765310"/>
              <a:ext cx="164953" cy="611836"/>
            </a:xfrm>
            <a:prstGeom prst="rect">
              <a:avLst/>
            </a:prstGeom>
            <a:solidFill>
              <a:srgbClr val="CFEBED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3" name="Rechteck 32">
              <a:extLst>
                <a:ext uri="{FF2B5EF4-FFF2-40B4-BE49-F238E27FC236}">
                  <a16:creationId xmlns:a16="http://schemas.microsoft.com/office/drawing/2014/main" id="{87A9CB5D-29D3-E06F-AEE2-EDD7F70C606D}"/>
                </a:ext>
              </a:extLst>
            </p:cNvPr>
            <p:cNvSpPr/>
            <p:nvPr userDrawn="1"/>
          </p:nvSpPr>
          <p:spPr>
            <a:xfrm>
              <a:off x="10365948" y="2765310"/>
              <a:ext cx="164953" cy="611836"/>
            </a:xfrm>
            <a:prstGeom prst="rect">
              <a:avLst/>
            </a:prstGeom>
            <a:solidFill>
              <a:srgbClr val="E7F5F6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4" name="Rechteck 33">
              <a:extLst>
                <a:ext uri="{FF2B5EF4-FFF2-40B4-BE49-F238E27FC236}">
                  <a16:creationId xmlns:a16="http://schemas.microsoft.com/office/drawing/2014/main" id="{C4E73DEE-FF02-4D7B-06E5-26744342D7FA}"/>
                </a:ext>
              </a:extLst>
            </p:cNvPr>
            <p:cNvSpPr/>
            <p:nvPr userDrawn="1"/>
          </p:nvSpPr>
          <p:spPr>
            <a:xfrm>
              <a:off x="10604409" y="2765310"/>
              <a:ext cx="164953" cy="611836"/>
            </a:xfrm>
            <a:prstGeom prst="rect">
              <a:avLst/>
            </a:prstGeom>
            <a:solidFill>
              <a:srgbClr val="F3FAFB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35" name="Gruppieren 34">
            <a:extLst>
              <a:ext uri="{FF2B5EF4-FFF2-40B4-BE49-F238E27FC236}">
                <a16:creationId xmlns:a16="http://schemas.microsoft.com/office/drawing/2014/main" id="{8464619D-9557-6EB4-4388-AA0D8FA4BBFC}"/>
              </a:ext>
            </a:extLst>
          </p:cNvPr>
          <p:cNvGrpSpPr/>
          <p:nvPr userDrawn="1"/>
        </p:nvGrpSpPr>
        <p:grpSpPr>
          <a:xfrm>
            <a:off x="9253346" y="3018921"/>
            <a:ext cx="1516016" cy="611836"/>
            <a:chOff x="9253346" y="3646370"/>
            <a:chExt cx="1516016" cy="611836"/>
          </a:xfrm>
        </p:grpSpPr>
        <p:sp>
          <p:nvSpPr>
            <p:cNvPr id="36" name="Rechteck 35">
              <a:extLst>
                <a:ext uri="{FF2B5EF4-FFF2-40B4-BE49-F238E27FC236}">
                  <a16:creationId xmlns:a16="http://schemas.microsoft.com/office/drawing/2014/main" id="{DA19824B-7778-C133-18EE-A3E9A75EC0AC}"/>
                </a:ext>
              </a:extLst>
            </p:cNvPr>
            <p:cNvSpPr/>
            <p:nvPr userDrawn="1"/>
          </p:nvSpPr>
          <p:spPr>
            <a:xfrm>
              <a:off x="9253346" y="3646370"/>
              <a:ext cx="329906" cy="611836"/>
            </a:xfrm>
            <a:prstGeom prst="rect">
              <a:avLst/>
            </a:prstGeom>
            <a:solidFill>
              <a:srgbClr val="FFD744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37" name="Rechteck 36">
              <a:extLst>
                <a:ext uri="{FF2B5EF4-FFF2-40B4-BE49-F238E27FC236}">
                  <a16:creationId xmlns:a16="http://schemas.microsoft.com/office/drawing/2014/main" id="{2D5C13E3-6C09-4026-CF73-E0F9FA98B852}"/>
                </a:ext>
              </a:extLst>
            </p:cNvPr>
            <p:cNvSpPr/>
            <p:nvPr userDrawn="1"/>
          </p:nvSpPr>
          <p:spPr>
            <a:xfrm>
              <a:off x="9646876" y="3646370"/>
              <a:ext cx="168642" cy="611836"/>
            </a:xfrm>
            <a:prstGeom prst="rect">
              <a:avLst/>
            </a:prstGeom>
            <a:solidFill>
              <a:srgbClr val="FFDF69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8" name="Rechteck 37">
              <a:extLst>
                <a:ext uri="{FF2B5EF4-FFF2-40B4-BE49-F238E27FC236}">
                  <a16:creationId xmlns:a16="http://schemas.microsoft.com/office/drawing/2014/main" id="{80C57425-0DC2-45EA-E9F6-7BB2D5B8E729}"/>
                </a:ext>
              </a:extLst>
            </p:cNvPr>
            <p:cNvSpPr/>
            <p:nvPr userDrawn="1"/>
          </p:nvSpPr>
          <p:spPr>
            <a:xfrm>
              <a:off x="9889026" y="3646370"/>
              <a:ext cx="164953" cy="611836"/>
            </a:xfrm>
            <a:prstGeom prst="rect">
              <a:avLst/>
            </a:prstGeom>
            <a:solidFill>
              <a:srgbClr val="FFE78F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9" name="Rechteck 38">
              <a:extLst>
                <a:ext uri="{FF2B5EF4-FFF2-40B4-BE49-F238E27FC236}">
                  <a16:creationId xmlns:a16="http://schemas.microsoft.com/office/drawing/2014/main" id="{437F06F7-08FC-9FAC-EDB1-D65AAB16EDE5}"/>
                </a:ext>
              </a:extLst>
            </p:cNvPr>
            <p:cNvSpPr/>
            <p:nvPr userDrawn="1"/>
          </p:nvSpPr>
          <p:spPr>
            <a:xfrm>
              <a:off x="10127487" y="3646370"/>
              <a:ext cx="164953" cy="611836"/>
            </a:xfrm>
            <a:prstGeom prst="rect">
              <a:avLst/>
            </a:prstGeom>
            <a:solidFill>
              <a:srgbClr val="FFEFB4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0" name="Rechteck 39">
              <a:extLst>
                <a:ext uri="{FF2B5EF4-FFF2-40B4-BE49-F238E27FC236}">
                  <a16:creationId xmlns:a16="http://schemas.microsoft.com/office/drawing/2014/main" id="{81375C0B-5F68-C35B-274C-2E253EB1F251}"/>
                </a:ext>
              </a:extLst>
            </p:cNvPr>
            <p:cNvSpPr/>
            <p:nvPr userDrawn="1"/>
          </p:nvSpPr>
          <p:spPr>
            <a:xfrm>
              <a:off x="10365948" y="3646370"/>
              <a:ext cx="164953" cy="611836"/>
            </a:xfrm>
            <a:prstGeom prst="rect">
              <a:avLst/>
            </a:prstGeom>
            <a:solidFill>
              <a:srgbClr val="FFF7DA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1" name="Rechteck 40">
              <a:extLst>
                <a:ext uri="{FF2B5EF4-FFF2-40B4-BE49-F238E27FC236}">
                  <a16:creationId xmlns:a16="http://schemas.microsoft.com/office/drawing/2014/main" id="{4545E0FE-8001-053C-479C-D7A532B67D00}"/>
                </a:ext>
              </a:extLst>
            </p:cNvPr>
            <p:cNvSpPr/>
            <p:nvPr userDrawn="1"/>
          </p:nvSpPr>
          <p:spPr>
            <a:xfrm>
              <a:off x="10604409" y="3646370"/>
              <a:ext cx="164953" cy="611836"/>
            </a:xfrm>
            <a:prstGeom prst="rect">
              <a:avLst/>
            </a:prstGeom>
            <a:solidFill>
              <a:srgbClr val="FFFBEC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42" name="Gruppieren 41">
            <a:extLst>
              <a:ext uri="{FF2B5EF4-FFF2-40B4-BE49-F238E27FC236}">
                <a16:creationId xmlns:a16="http://schemas.microsoft.com/office/drawing/2014/main" id="{454E96A0-C2ED-F4EF-1B0A-4C74B361F6CA}"/>
              </a:ext>
            </a:extLst>
          </p:cNvPr>
          <p:cNvGrpSpPr/>
          <p:nvPr userDrawn="1"/>
        </p:nvGrpSpPr>
        <p:grpSpPr>
          <a:xfrm>
            <a:off x="9253346" y="3775217"/>
            <a:ext cx="1516016" cy="611838"/>
            <a:chOff x="9253346" y="4527430"/>
            <a:chExt cx="1516016" cy="611838"/>
          </a:xfrm>
        </p:grpSpPr>
        <p:sp>
          <p:nvSpPr>
            <p:cNvPr id="43" name="Rechteck 42">
              <a:extLst>
                <a:ext uri="{FF2B5EF4-FFF2-40B4-BE49-F238E27FC236}">
                  <a16:creationId xmlns:a16="http://schemas.microsoft.com/office/drawing/2014/main" id="{A7B52B42-B1CC-76C3-C768-9D1725547793}"/>
                </a:ext>
              </a:extLst>
            </p:cNvPr>
            <p:cNvSpPr/>
            <p:nvPr userDrawn="1"/>
          </p:nvSpPr>
          <p:spPr>
            <a:xfrm>
              <a:off x="9253346" y="4527432"/>
              <a:ext cx="329906" cy="611836"/>
            </a:xfrm>
            <a:prstGeom prst="rect">
              <a:avLst/>
            </a:prstGeom>
            <a:solidFill>
              <a:srgbClr val="E94F35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4" name="Rechteck 43">
              <a:extLst>
                <a:ext uri="{FF2B5EF4-FFF2-40B4-BE49-F238E27FC236}">
                  <a16:creationId xmlns:a16="http://schemas.microsoft.com/office/drawing/2014/main" id="{7FF58BCF-EE1F-2141-6AE1-06783C1EB056}"/>
                </a:ext>
              </a:extLst>
            </p:cNvPr>
            <p:cNvSpPr/>
            <p:nvPr userDrawn="1"/>
          </p:nvSpPr>
          <p:spPr>
            <a:xfrm>
              <a:off x="9646876" y="4527430"/>
              <a:ext cx="168642" cy="611836"/>
            </a:xfrm>
            <a:prstGeom prst="rect">
              <a:avLst/>
            </a:prstGeom>
            <a:solidFill>
              <a:srgbClr val="ED725D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5" name="Rechteck 44">
              <a:extLst>
                <a:ext uri="{FF2B5EF4-FFF2-40B4-BE49-F238E27FC236}">
                  <a16:creationId xmlns:a16="http://schemas.microsoft.com/office/drawing/2014/main" id="{B8D9EEB6-05D1-C54F-F988-A29842FF7439}"/>
                </a:ext>
              </a:extLst>
            </p:cNvPr>
            <p:cNvSpPr/>
            <p:nvPr userDrawn="1"/>
          </p:nvSpPr>
          <p:spPr>
            <a:xfrm>
              <a:off x="9889026" y="4527430"/>
              <a:ext cx="164953" cy="611836"/>
            </a:xfrm>
            <a:prstGeom prst="rect">
              <a:avLst/>
            </a:prstGeom>
            <a:solidFill>
              <a:srgbClr val="F29586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6" name="Rechteck 45">
              <a:extLst>
                <a:ext uri="{FF2B5EF4-FFF2-40B4-BE49-F238E27FC236}">
                  <a16:creationId xmlns:a16="http://schemas.microsoft.com/office/drawing/2014/main" id="{F48340C9-8D30-18A6-C9EE-D6158F0AF4C6}"/>
                </a:ext>
              </a:extLst>
            </p:cNvPr>
            <p:cNvSpPr/>
            <p:nvPr userDrawn="1"/>
          </p:nvSpPr>
          <p:spPr>
            <a:xfrm>
              <a:off x="10127487" y="4527430"/>
              <a:ext cx="164953" cy="611836"/>
            </a:xfrm>
            <a:prstGeom prst="rect">
              <a:avLst/>
            </a:prstGeom>
            <a:solidFill>
              <a:srgbClr val="F6B9AE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7" name="Rechteck 46">
              <a:extLst>
                <a:ext uri="{FF2B5EF4-FFF2-40B4-BE49-F238E27FC236}">
                  <a16:creationId xmlns:a16="http://schemas.microsoft.com/office/drawing/2014/main" id="{69CEBFEE-3C36-22B0-8F14-DBC5F6FE71FE}"/>
                </a:ext>
              </a:extLst>
            </p:cNvPr>
            <p:cNvSpPr/>
            <p:nvPr userDrawn="1"/>
          </p:nvSpPr>
          <p:spPr>
            <a:xfrm>
              <a:off x="10365948" y="4527430"/>
              <a:ext cx="164953" cy="611836"/>
            </a:xfrm>
            <a:prstGeom prst="rect">
              <a:avLst/>
            </a:prstGeom>
            <a:solidFill>
              <a:srgbClr val="FBDCD7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8" name="Rechteck 47">
              <a:extLst>
                <a:ext uri="{FF2B5EF4-FFF2-40B4-BE49-F238E27FC236}">
                  <a16:creationId xmlns:a16="http://schemas.microsoft.com/office/drawing/2014/main" id="{4DD70B7C-4BB3-4F01-98C2-3735B3FC567B}"/>
                </a:ext>
              </a:extLst>
            </p:cNvPr>
            <p:cNvSpPr/>
            <p:nvPr userDrawn="1"/>
          </p:nvSpPr>
          <p:spPr>
            <a:xfrm>
              <a:off x="10604409" y="4527430"/>
              <a:ext cx="164953" cy="611836"/>
            </a:xfrm>
            <a:prstGeom prst="rect">
              <a:avLst/>
            </a:prstGeom>
            <a:solidFill>
              <a:srgbClr val="FDEDEB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49" name="Gruppieren 48">
            <a:extLst>
              <a:ext uri="{FF2B5EF4-FFF2-40B4-BE49-F238E27FC236}">
                <a16:creationId xmlns:a16="http://schemas.microsoft.com/office/drawing/2014/main" id="{33BE116A-531F-3CD4-30FB-03EEECBFB2BE}"/>
              </a:ext>
            </a:extLst>
          </p:cNvPr>
          <p:cNvGrpSpPr/>
          <p:nvPr userDrawn="1"/>
        </p:nvGrpSpPr>
        <p:grpSpPr>
          <a:xfrm>
            <a:off x="9253346" y="750033"/>
            <a:ext cx="1516016" cy="611836"/>
            <a:chOff x="9253346" y="750033"/>
            <a:chExt cx="1516016" cy="611836"/>
          </a:xfrm>
        </p:grpSpPr>
        <p:sp>
          <p:nvSpPr>
            <p:cNvPr id="50" name="Rechteck 49">
              <a:extLst>
                <a:ext uri="{FF2B5EF4-FFF2-40B4-BE49-F238E27FC236}">
                  <a16:creationId xmlns:a16="http://schemas.microsoft.com/office/drawing/2014/main" id="{B1C12D43-3B90-D751-EF44-A2CCCBE6A78E}"/>
                </a:ext>
              </a:extLst>
            </p:cNvPr>
            <p:cNvSpPr/>
            <p:nvPr userDrawn="1"/>
          </p:nvSpPr>
          <p:spPr>
            <a:xfrm>
              <a:off x="9253346" y="750033"/>
              <a:ext cx="329906" cy="611836"/>
            </a:xfrm>
            <a:prstGeom prst="rect">
              <a:avLst/>
            </a:prstGeom>
            <a:solidFill>
              <a:schemeClr val="tx2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1" name="Rechteck 50">
              <a:extLst>
                <a:ext uri="{FF2B5EF4-FFF2-40B4-BE49-F238E27FC236}">
                  <a16:creationId xmlns:a16="http://schemas.microsoft.com/office/drawing/2014/main" id="{8F7A4D8A-8A53-6A20-0A3B-2FAFD43B60C3}"/>
                </a:ext>
              </a:extLst>
            </p:cNvPr>
            <p:cNvSpPr/>
            <p:nvPr userDrawn="1"/>
          </p:nvSpPr>
          <p:spPr>
            <a:xfrm>
              <a:off x="9646876" y="750033"/>
              <a:ext cx="168642" cy="611836"/>
            </a:xfrm>
            <a:prstGeom prst="rect">
              <a:avLst/>
            </a:prstGeom>
            <a:solidFill>
              <a:srgbClr val="F29733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2" name="Rechteck 51">
              <a:extLst>
                <a:ext uri="{FF2B5EF4-FFF2-40B4-BE49-F238E27FC236}">
                  <a16:creationId xmlns:a16="http://schemas.microsoft.com/office/drawing/2014/main" id="{E1B7C165-A4F3-1C93-9FEB-F368BAA47B3B}"/>
                </a:ext>
              </a:extLst>
            </p:cNvPr>
            <p:cNvSpPr/>
            <p:nvPr userDrawn="1"/>
          </p:nvSpPr>
          <p:spPr>
            <a:xfrm>
              <a:off x="9889026" y="750033"/>
              <a:ext cx="164953" cy="611836"/>
            </a:xfrm>
            <a:prstGeom prst="rect">
              <a:avLst/>
            </a:prstGeom>
            <a:solidFill>
              <a:srgbClr val="F5B166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3" name="Rechteck 52">
              <a:extLst>
                <a:ext uri="{FF2B5EF4-FFF2-40B4-BE49-F238E27FC236}">
                  <a16:creationId xmlns:a16="http://schemas.microsoft.com/office/drawing/2014/main" id="{0755AA26-0781-BF36-BD2B-067486FC7AD6}"/>
                </a:ext>
              </a:extLst>
            </p:cNvPr>
            <p:cNvSpPr/>
            <p:nvPr userDrawn="1"/>
          </p:nvSpPr>
          <p:spPr>
            <a:xfrm>
              <a:off x="10127487" y="750033"/>
              <a:ext cx="164953" cy="611836"/>
            </a:xfrm>
            <a:prstGeom prst="rect">
              <a:avLst/>
            </a:prstGeom>
            <a:solidFill>
              <a:srgbClr val="F9CB99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4" name="Rechteck 53">
              <a:extLst>
                <a:ext uri="{FF2B5EF4-FFF2-40B4-BE49-F238E27FC236}">
                  <a16:creationId xmlns:a16="http://schemas.microsoft.com/office/drawing/2014/main" id="{74B56192-0D8B-E004-AB57-C7E3147CD2FF}"/>
                </a:ext>
              </a:extLst>
            </p:cNvPr>
            <p:cNvSpPr/>
            <p:nvPr userDrawn="1"/>
          </p:nvSpPr>
          <p:spPr>
            <a:xfrm>
              <a:off x="10365948" y="750033"/>
              <a:ext cx="164953" cy="611836"/>
            </a:xfrm>
            <a:prstGeom prst="rect">
              <a:avLst/>
            </a:prstGeom>
            <a:solidFill>
              <a:srgbClr val="FCE5CC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5" name="Rechteck 54">
              <a:extLst>
                <a:ext uri="{FF2B5EF4-FFF2-40B4-BE49-F238E27FC236}">
                  <a16:creationId xmlns:a16="http://schemas.microsoft.com/office/drawing/2014/main" id="{B29F9AA0-AFEB-8A52-7CF4-38C987FEA8CA}"/>
                </a:ext>
              </a:extLst>
            </p:cNvPr>
            <p:cNvSpPr/>
            <p:nvPr userDrawn="1"/>
          </p:nvSpPr>
          <p:spPr>
            <a:xfrm>
              <a:off x="10604409" y="750033"/>
              <a:ext cx="164953" cy="611836"/>
            </a:xfrm>
            <a:prstGeom prst="rect">
              <a:avLst/>
            </a:prstGeom>
            <a:solidFill>
              <a:srgbClr val="FDF2E6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56" name="Rechteck 55">
            <a:extLst>
              <a:ext uri="{FF2B5EF4-FFF2-40B4-BE49-F238E27FC236}">
                <a16:creationId xmlns:a16="http://schemas.microsoft.com/office/drawing/2014/main" id="{EF8C6740-F175-D5F6-B406-70C8D14FDE2D}"/>
              </a:ext>
            </a:extLst>
          </p:cNvPr>
          <p:cNvSpPr/>
          <p:nvPr userDrawn="1"/>
        </p:nvSpPr>
        <p:spPr>
          <a:xfrm>
            <a:off x="10842871" y="1506328"/>
            <a:ext cx="169274" cy="621321"/>
          </a:xfrm>
          <a:prstGeom prst="rect">
            <a:avLst/>
          </a:prstGeom>
          <a:solidFill>
            <a:srgbClr val="4C5E45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57" name="Rechteck 56">
            <a:extLst>
              <a:ext uri="{FF2B5EF4-FFF2-40B4-BE49-F238E27FC236}">
                <a16:creationId xmlns:a16="http://schemas.microsoft.com/office/drawing/2014/main" id="{70A42F3F-6268-605D-5282-02BFC2BD03EE}"/>
              </a:ext>
            </a:extLst>
          </p:cNvPr>
          <p:cNvSpPr/>
          <p:nvPr userDrawn="1"/>
        </p:nvSpPr>
        <p:spPr>
          <a:xfrm>
            <a:off x="10842870" y="2262625"/>
            <a:ext cx="166690" cy="611837"/>
          </a:xfrm>
          <a:prstGeom prst="rect">
            <a:avLst/>
          </a:prstGeom>
          <a:solidFill>
            <a:srgbClr val="3C5C5E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58" name="Rechteck 57">
            <a:extLst>
              <a:ext uri="{FF2B5EF4-FFF2-40B4-BE49-F238E27FC236}">
                <a16:creationId xmlns:a16="http://schemas.microsoft.com/office/drawing/2014/main" id="{858717AE-C209-AB31-5C3C-BBB9D229206C}"/>
              </a:ext>
            </a:extLst>
          </p:cNvPr>
          <p:cNvSpPr/>
          <p:nvPr userDrawn="1"/>
        </p:nvSpPr>
        <p:spPr>
          <a:xfrm flipH="1">
            <a:off x="10842870" y="3015850"/>
            <a:ext cx="166690" cy="611836"/>
          </a:xfrm>
          <a:prstGeom prst="rect">
            <a:avLst/>
          </a:prstGeom>
          <a:solidFill>
            <a:srgbClr val="5E4F19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60" name="Foliennummernplatzhalter 5">
            <a:extLst>
              <a:ext uri="{FF2B5EF4-FFF2-40B4-BE49-F238E27FC236}">
                <a16:creationId xmlns:a16="http://schemas.microsoft.com/office/drawing/2014/main" id="{A631ADB3-617C-DC8C-ECB1-C5C74ECF905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6093" y="4774996"/>
            <a:ext cx="202379" cy="27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70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</a:lstStyle>
          <a:p>
            <a:fld id="{7F96E9B4-4BE7-9642-B93F-3567CEED0D4C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61" name="Fußzeilenplatzhalter 4">
            <a:extLst>
              <a:ext uri="{FF2B5EF4-FFF2-40B4-BE49-F238E27FC236}">
                <a16:creationId xmlns:a16="http://schemas.microsoft.com/office/drawing/2014/main" id="{EF1FC77F-7571-FC2F-CDD3-598A7C59E14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351567" y="4774996"/>
            <a:ext cx="6264696" cy="27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700">
                <a:solidFill>
                  <a:schemeClr val="tx1"/>
                </a:solidFill>
                <a:latin typeface="+mn-lt"/>
                <a:cs typeface="Arial"/>
              </a:defRPr>
            </a:lvl1pPr>
          </a:lstStyle>
          <a:p>
            <a:endParaRPr lang="de-DE" dirty="0"/>
          </a:p>
        </p:txBody>
      </p:sp>
      <p:sp>
        <p:nvSpPr>
          <p:cNvPr id="62" name="Titel 8">
            <a:extLst>
              <a:ext uri="{FF2B5EF4-FFF2-40B4-BE49-F238E27FC236}">
                <a16:creationId xmlns:a16="http://schemas.microsoft.com/office/drawing/2014/main" id="{6C2410CD-B74C-2225-8F73-AC7FB93A82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5599" y="286362"/>
            <a:ext cx="8295163" cy="496887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7698302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sfolie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Logo">
            <a:extLst>
              <a:ext uri="{FF2B5EF4-FFF2-40B4-BE49-F238E27FC236}">
                <a16:creationId xmlns:a16="http://schemas.microsoft.com/office/drawing/2014/main" id="{3B345152-5828-5FD5-36C7-BAC04472AA86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4754535"/>
            <a:ext cx="8854068" cy="391885"/>
          </a:xfrm>
          <a:prstGeom prst="rect">
            <a:avLst/>
          </a:prstGeom>
        </p:spPr>
      </p:pic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BA8DF3E1-C8C4-643B-47EA-174902F831C0}"/>
              </a:ext>
            </a:extLst>
          </p:cNvPr>
          <p:cNvGrpSpPr/>
          <p:nvPr userDrawn="1"/>
        </p:nvGrpSpPr>
        <p:grpSpPr>
          <a:xfrm>
            <a:off x="9253346" y="4531517"/>
            <a:ext cx="1516016" cy="614903"/>
            <a:chOff x="9253346" y="5431451"/>
            <a:chExt cx="1516016" cy="614903"/>
          </a:xfrm>
        </p:grpSpPr>
        <p:sp>
          <p:nvSpPr>
            <p:cNvPr id="5" name="Rechteck 4">
              <a:extLst>
                <a:ext uri="{FF2B5EF4-FFF2-40B4-BE49-F238E27FC236}">
                  <a16:creationId xmlns:a16="http://schemas.microsoft.com/office/drawing/2014/main" id="{36710116-8A31-AB80-70FF-157165D28E1F}"/>
                </a:ext>
              </a:extLst>
            </p:cNvPr>
            <p:cNvSpPr/>
            <p:nvPr userDrawn="1"/>
          </p:nvSpPr>
          <p:spPr>
            <a:xfrm>
              <a:off x="9253346" y="5431451"/>
              <a:ext cx="329906" cy="611836"/>
            </a:xfrm>
            <a:prstGeom prst="rect">
              <a:avLst/>
            </a:prstGeom>
            <a:solidFill>
              <a:srgbClr val="4A4A49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" name="Rechteck 6">
              <a:extLst>
                <a:ext uri="{FF2B5EF4-FFF2-40B4-BE49-F238E27FC236}">
                  <a16:creationId xmlns:a16="http://schemas.microsoft.com/office/drawing/2014/main" id="{1379922E-67B6-3BF2-EDC6-B42B1872DBDE}"/>
                </a:ext>
              </a:extLst>
            </p:cNvPr>
            <p:cNvSpPr/>
            <p:nvPr userDrawn="1"/>
          </p:nvSpPr>
          <p:spPr>
            <a:xfrm>
              <a:off x="9646876" y="5434518"/>
              <a:ext cx="168642" cy="611836"/>
            </a:xfrm>
            <a:prstGeom prst="rect">
              <a:avLst/>
            </a:prstGeom>
            <a:solidFill>
              <a:srgbClr val="6E6E6D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" name="Rechteck 8">
              <a:extLst>
                <a:ext uri="{FF2B5EF4-FFF2-40B4-BE49-F238E27FC236}">
                  <a16:creationId xmlns:a16="http://schemas.microsoft.com/office/drawing/2014/main" id="{3AC55430-AE17-4D5A-6F27-ECEB216C592F}"/>
                </a:ext>
              </a:extLst>
            </p:cNvPr>
            <p:cNvSpPr/>
            <p:nvPr userDrawn="1"/>
          </p:nvSpPr>
          <p:spPr>
            <a:xfrm>
              <a:off x="9889026" y="5434518"/>
              <a:ext cx="164953" cy="611836"/>
            </a:xfrm>
            <a:prstGeom prst="rect">
              <a:avLst/>
            </a:prstGeom>
            <a:solidFill>
              <a:srgbClr val="929292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1" name="Rechteck 10">
              <a:extLst>
                <a:ext uri="{FF2B5EF4-FFF2-40B4-BE49-F238E27FC236}">
                  <a16:creationId xmlns:a16="http://schemas.microsoft.com/office/drawing/2014/main" id="{02B91F28-1E06-012E-ADDE-ACC20B5C352F}"/>
                </a:ext>
              </a:extLst>
            </p:cNvPr>
            <p:cNvSpPr/>
            <p:nvPr userDrawn="1"/>
          </p:nvSpPr>
          <p:spPr>
            <a:xfrm>
              <a:off x="10127487" y="5434518"/>
              <a:ext cx="164953" cy="611836"/>
            </a:xfrm>
            <a:prstGeom prst="rect">
              <a:avLst/>
            </a:prstGeom>
            <a:solidFill>
              <a:srgbClr val="B7B7B6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2" name="Rechteck 11">
              <a:extLst>
                <a:ext uri="{FF2B5EF4-FFF2-40B4-BE49-F238E27FC236}">
                  <a16:creationId xmlns:a16="http://schemas.microsoft.com/office/drawing/2014/main" id="{DBB07998-50F2-FCD2-77B4-4E144B0BF19B}"/>
                </a:ext>
              </a:extLst>
            </p:cNvPr>
            <p:cNvSpPr/>
            <p:nvPr userDrawn="1"/>
          </p:nvSpPr>
          <p:spPr>
            <a:xfrm>
              <a:off x="10365948" y="5434518"/>
              <a:ext cx="164953" cy="611836"/>
            </a:xfrm>
            <a:prstGeom prst="rect">
              <a:avLst/>
            </a:prstGeom>
            <a:solidFill>
              <a:srgbClr val="DBDBDB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3" name="Rechteck 12">
              <a:extLst>
                <a:ext uri="{FF2B5EF4-FFF2-40B4-BE49-F238E27FC236}">
                  <a16:creationId xmlns:a16="http://schemas.microsoft.com/office/drawing/2014/main" id="{0771E4CE-49ED-285E-D5F3-1C08C812F105}"/>
                </a:ext>
              </a:extLst>
            </p:cNvPr>
            <p:cNvSpPr/>
            <p:nvPr userDrawn="1"/>
          </p:nvSpPr>
          <p:spPr>
            <a:xfrm>
              <a:off x="10604409" y="5434518"/>
              <a:ext cx="164953" cy="611836"/>
            </a:xfrm>
            <a:prstGeom prst="rect">
              <a:avLst/>
            </a:prstGeom>
            <a:solidFill>
              <a:srgbClr val="EDEDED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14" name="Gruppieren 13">
            <a:extLst>
              <a:ext uri="{FF2B5EF4-FFF2-40B4-BE49-F238E27FC236}">
                <a16:creationId xmlns:a16="http://schemas.microsoft.com/office/drawing/2014/main" id="{0BBA2410-DA46-3F1A-8FC3-1C5EF6B752F4}"/>
              </a:ext>
            </a:extLst>
          </p:cNvPr>
          <p:cNvGrpSpPr/>
          <p:nvPr userDrawn="1"/>
        </p:nvGrpSpPr>
        <p:grpSpPr>
          <a:xfrm>
            <a:off x="9253346" y="-6263"/>
            <a:ext cx="1516016" cy="611836"/>
            <a:chOff x="9253346" y="-6263"/>
            <a:chExt cx="1516016" cy="611836"/>
          </a:xfrm>
        </p:grpSpPr>
        <p:sp>
          <p:nvSpPr>
            <p:cNvPr id="15" name="Rechteck 14">
              <a:extLst>
                <a:ext uri="{FF2B5EF4-FFF2-40B4-BE49-F238E27FC236}">
                  <a16:creationId xmlns:a16="http://schemas.microsoft.com/office/drawing/2014/main" id="{4C3DA1E3-D065-D6D7-7E6F-FB48C4ED26B6}"/>
                </a:ext>
              </a:extLst>
            </p:cNvPr>
            <p:cNvSpPr/>
            <p:nvPr userDrawn="1"/>
          </p:nvSpPr>
          <p:spPr>
            <a:xfrm>
              <a:off x="9253346" y="-6263"/>
              <a:ext cx="329906" cy="611836"/>
            </a:xfrm>
            <a:prstGeom prst="rect">
              <a:avLst/>
            </a:prstGeom>
            <a:solidFill>
              <a:srgbClr val="006382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16" name="Rechteck 15">
              <a:extLst>
                <a:ext uri="{FF2B5EF4-FFF2-40B4-BE49-F238E27FC236}">
                  <a16:creationId xmlns:a16="http://schemas.microsoft.com/office/drawing/2014/main" id="{BC3CA7C0-0528-ED05-AC23-DF160350AD62}"/>
                </a:ext>
              </a:extLst>
            </p:cNvPr>
            <p:cNvSpPr/>
            <p:nvPr userDrawn="1"/>
          </p:nvSpPr>
          <p:spPr>
            <a:xfrm>
              <a:off x="9646876" y="-6263"/>
              <a:ext cx="168642" cy="611836"/>
            </a:xfrm>
            <a:prstGeom prst="rect">
              <a:avLst/>
            </a:prstGeom>
            <a:solidFill>
              <a:srgbClr val="33829B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7" name="Rechteck 16">
              <a:extLst>
                <a:ext uri="{FF2B5EF4-FFF2-40B4-BE49-F238E27FC236}">
                  <a16:creationId xmlns:a16="http://schemas.microsoft.com/office/drawing/2014/main" id="{AFD3A840-2913-D80F-429E-A06B8764EBA4}"/>
                </a:ext>
              </a:extLst>
            </p:cNvPr>
            <p:cNvSpPr/>
            <p:nvPr userDrawn="1"/>
          </p:nvSpPr>
          <p:spPr>
            <a:xfrm>
              <a:off x="9889026" y="-6263"/>
              <a:ext cx="164953" cy="611836"/>
            </a:xfrm>
            <a:prstGeom prst="rect">
              <a:avLst/>
            </a:prstGeom>
            <a:solidFill>
              <a:srgbClr val="66A1B4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8" name="Rechteck 17">
              <a:extLst>
                <a:ext uri="{FF2B5EF4-FFF2-40B4-BE49-F238E27FC236}">
                  <a16:creationId xmlns:a16="http://schemas.microsoft.com/office/drawing/2014/main" id="{F6761490-B2B9-073C-6A57-36376DD01B84}"/>
                </a:ext>
              </a:extLst>
            </p:cNvPr>
            <p:cNvSpPr/>
            <p:nvPr userDrawn="1"/>
          </p:nvSpPr>
          <p:spPr>
            <a:xfrm>
              <a:off x="10127487" y="-6263"/>
              <a:ext cx="164953" cy="611836"/>
            </a:xfrm>
            <a:prstGeom prst="rect">
              <a:avLst/>
            </a:prstGeom>
            <a:solidFill>
              <a:srgbClr val="99C1CD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9" name="Rechteck 18">
              <a:extLst>
                <a:ext uri="{FF2B5EF4-FFF2-40B4-BE49-F238E27FC236}">
                  <a16:creationId xmlns:a16="http://schemas.microsoft.com/office/drawing/2014/main" id="{D345C60A-C4EE-7CAB-26EF-4457CA790DE3}"/>
                </a:ext>
              </a:extLst>
            </p:cNvPr>
            <p:cNvSpPr/>
            <p:nvPr userDrawn="1"/>
          </p:nvSpPr>
          <p:spPr>
            <a:xfrm>
              <a:off x="10365948" y="-6263"/>
              <a:ext cx="164953" cy="611836"/>
            </a:xfrm>
            <a:prstGeom prst="rect">
              <a:avLst/>
            </a:prstGeom>
            <a:solidFill>
              <a:srgbClr val="CCE0E6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0" name="Rechteck 19">
              <a:extLst>
                <a:ext uri="{FF2B5EF4-FFF2-40B4-BE49-F238E27FC236}">
                  <a16:creationId xmlns:a16="http://schemas.microsoft.com/office/drawing/2014/main" id="{4EBB7953-2D03-6C57-49CE-E9364597C6B0}"/>
                </a:ext>
              </a:extLst>
            </p:cNvPr>
            <p:cNvSpPr/>
            <p:nvPr userDrawn="1"/>
          </p:nvSpPr>
          <p:spPr>
            <a:xfrm>
              <a:off x="10604409" y="-6263"/>
              <a:ext cx="164953" cy="611836"/>
            </a:xfrm>
            <a:prstGeom prst="rect">
              <a:avLst/>
            </a:prstGeom>
            <a:solidFill>
              <a:srgbClr val="E6EFF3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</p:grpSp>
      <p:grpSp>
        <p:nvGrpSpPr>
          <p:cNvPr id="21" name="Gruppieren 20">
            <a:extLst>
              <a:ext uri="{FF2B5EF4-FFF2-40B4-BE49-F238E27FC236}">
                <a16:creationId xmlns:a16="http://schemas.microsoft.com/office/drawing/2014/main" id="{DD29CE4F-6D30-4CDE-E83F-5529852273D2}"/>
              </a:ext>
            </a:extLst>
          </p:cNvPr>
          <p:cNvGrpSpPr/>
          <p:nvPr userDrawn="1"/>
        </p:nvGrpSpPr>
        <p:grpSpPr>
          <a:xfrm>
            <a:off x="9253346" y="1506329"/>
            <a:ext cx="1516016" cy="611836"/>
            <a:chOff x="9253346" y="1884250"/>
            <a:chExt cx="1516016" cy="611836"/>
          </a:xfrm>
        </p:grpSpPr>
        <p:sp>
          <p:nvSpPr>
            <p:cNvPr id="22" name="Rechteck 21">
              <a:extLst>
                <a:ext uri="{FF2B5EF4-FFF2-40B4-BE49-F238E27FC236}">
                  <a16:creationId xmlns:a16="http://schemas.microsoft.com/office/drawing/2014/main" id="{EF669C2C-95B6-2481-3EFC-56A00C67596B}"/>
                </a:ext>
              </a:extLst>
            </p:cNvPr>
            <p:cNvSpPr/>
            <p:nvPr userDrawn="1"/>
          </p:nvSpPr>
          <p:spPr>
            <a:xfrm>
              <a:off x="9253346" y="1884250"/>
              <a:ext cx="329906" cy="611836"/>
            </a:xfrm>
            <a:prstGeom prst="rect">
              <a:avLst/>
            </a:prstGeom>
            <a:solidFill>
              <a:srgbClr val="AAD29A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3" name="Rechteck 22">
              <a:extLst>
                <a:ext uri="{FF2B5EF4-FFF2-40B4-BE49-F238E27FC236}">
                  <a16:creationId xmlns:a16="http://schemas.microsoft.com/office/drawing/2014/main" id="{EEA3DB69-5B9F-BEFA-4796-8AB457E87993}"/>
                </a:ext>
              </a:extLst>
            </p:cNvPr>
            <p:cNvSpPr/>
            <p:nvPr userDrawn="1"/>
          </p:nvSpPr>
          <p:spPr>
            <a:xfrm>
              <a:off x="9646876" y="1884250"/>
              <a:ext cx="168642" cy="611836"/>
            </a:xfrm>
            <a:prstGeom prst="rect">
              <a:avLst/>
            </a:prstGeom>
            <a:solidFill>
              <a:srgbClr val="BBDBAE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4" name="Rechteck 23">
              <a:extLst>
                <a:ext uri="{FF2B5EF4-FFF2-40B4-BE49-F238E27FC236}">
                  <a16:creationId xmlns:a16="http://schemas.microsoft.com/office/drawing/2014/main" id="{E3B84102-FFBC-98DB-07EB-927B85E0F673}"/>
                </a:ext>
              </a:extLst>
            </p:cNvPr>
            <p:cNvSpPr/>
            <p:nvPr userDrawn="1"/>
          </p:nvSpPr>
          <p:spPr>
            <a:xfrm>
              <a:off x="9889026" y="1884250"/>
              <a:ext cx="164953" cy="611836"/>
            </a:xfrm>
            <a:prstGeom prst="rect">
              <a:avLst/>
            </a:prstGeom>
            <a:solidFill>
              <a:srgbClr val="CCE4C2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5" name="Rechteck 24">
              <a:extLst>
                <a:ext uri="{FF2B5EF4-FFF2-40B4-BE49-F238E27FC236}">
                  <a16:creationId xmlns:a16="http://schemas.microsoft.com/office/drawing/2014/main" id="{8C3C9973-90B3-74DC-6BEA-2C1F3FDF9D74}"/>
                </a:ext>
              </a:extLst>
            </p:cNvPr>
            <p:cNvSpPr/>
            <p:nvPr userDrawn="1"/>
          </p:nvSpPr>
          <p:spPr>
            <a:xfrm>
              <a:off x="10127487" y="1884250"/>
              <a:ext cx="164953" cy="611836"/>
            </a:xfrm>
            <a:prstGeom prst="rect">
              <a:avLst/>
            </a:prstGeom>
            <a:solidFill>
              <a:srgbClr val="DDEDD7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6" name="Rechteck 25">
              <a:extLst>
                <a:ext uri="{FF2B5EF4-FFF2-40B4-BE49-F238E27FC236}">
                  <a16:creationId xmlns:a16="http://schemas.microsoft.com/office/drawing/2014/main" id="{291B185A-A6B3-9C90-93B1-E37728D754AB}"/>
                </a:ext>
              </a:extLst>
            </p:cNvPr>
            <p:cNvSpPr/>
            <p:nvPr userDrawn="1"/>
          </p:nvSpPr>
          <p:spPr>
            <a:xfrm>
              <a:off x="10365948" y="1884250"/>
              <a:ext cx="164953" cy="611836"/>
            </a:xfrm>
            <a:prstGeom prst="rect">
              <a:avLst/>
            </a:prstGeom>
            <a:solidFill>
              <a:srgbClr val="EEF6EB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7" name="Rechteck 26">
              <a:extLst>
                <a:ext uri="{FF2B5EF4-FFF2-40B4-BE49-F238E27FC236}">
                  <a16:creationId xmlns:a16="http://schemas.microsoft.com/office/drawing/2014/main" id="{9C5FFA13-05CD-F9C5-0A53-7DF43E605F6A}"/>
                </a:ext>
              </a:extLst>
            </p:cNvPr>
            <p:cNvSpPr/>
            <p:nvPr userDrawn="1"/>
          </p:nvSpPr>
          <p:spPr>
            <a:xfrm>
              <a:off x="10604409" y="1884250"/>
              <a:ext cx="164953" cy="611836"/>
            </a:xfrm>
            <a:prstGeom prst="rect">
              <a:avLst/>
            </a:prstGeom>
            <a:solidFill>
              <a:srgbClr val="F7FBF5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28" name="Gruppieren 27">
            <a:extLst>
              <a:ext uri="{FF2B5EF4-FFF2-40B4-BE49-F238E27FC236}">
                <a16:creationId xmlns:a16="http://schemas.microsoft.com/office/drawing/2014/main" id="{65CE30C3-41B0-021D-37B1-28E2D6B776BC}"/>
              </a:ext>
            </a:extLst>
          </p:cNvPr>
          <p:cNvGrpSpPr/>
          <p:nvPr userDrawn="1"/>
        </p:nvGrpSpPr>
        <p:grpSpPr>
          <a:xfrm>
            <a:off x="9253346" y="2262625"/>
            <a:ext cx="1516016" cy="611836"/>
            <a:chOff x="9253346" y="2765310"/>
            <a:chExt cx="1516016" cy="611836"/>
          </a:xfrm>
        </p:grpSpPr>
        <p:sp>
          <p:nvSpPr>
            <p:cNvPr id="29" name="Rechteck 28">
              <a:extLst>
                <a:ext uri="{FF2B5EF4-FFF2-40B4-BE49-F238E27FC236}">
                  <a16:creationId xmlns:a16="http://schemas.microsoft.com/office/drawing/2014/main" id="{ACF84A3C-9638-C259-259D-54AF0BD19E2D}"/>
                </a:ext>
              </a:extLst>
            </p:cNvPr>
            <p:cNvSpPr/>
            <p:nvPr userDrawn="1"/>
          </p:nvSpPr>
          <p:spPr>
            <a:xfrm>
              <a:off x="9253346" y="2765310"/>
              <a:ext cx="329906" cy="611836"/>
            </a:xfrm>
            <a:prstGeom prst="rect">
              <a:avLst/>
            </a:prstGeom>
            <a:solidFill>
              <a:srgbClr val="86CDD2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0" name="Rechteck 29">
              <a:extLst>
                <a:ext uri="{FF2B5EF4-FFF2-40B4-BE49-F238E27FC236}">
                  <a16:creationId xmlns:a16="http://schemas.microsoft.com/office/drawing/2014/main" id="{7FAA0C32-D383-5D4E-624D-2C2959A81B6C}"/>
                </a:ext>
              </a:extLst>
            </p:cNvPr>
            <p:cNvSpPr/>
            <p:nvPr userDrawn="1"/>
          </p:nvSpPr>
          <p:spPr>
            <a:xfrm>
              <a:off x="9646876" y="2765310"/>
              <a:ext cx="168642" cy="611836"/>
            </a:xfrm>
            <a:prstGeom prst="rect">
              <a:avLst/>
            </a:prstGeom>
            <a:solidFill>
              <a:srgbClr val="9ED7DB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1" name="Rechteck 30">
              <a:extLst>
                <a:ext uri="{FF2B5EF4-FFF2-40B4-BE49-F238E27FC236}">
                  <a16:creationId xmlns:a16="http://schemas.microsoft.com/office/drawing/2014/main" id="{BF1D9FF1-A9FF-CC38-8257-686D325A0890}"/>
                </a:ext>
              </a:extLst>
            </p:cNvPr>
            <p:cNvSpPr/>
            <p:nvPr userDrawn="1"/>
          </p:nvSpPr>
          <p:spPr>
            <a:xfrm>
              <a:off x="9889026" y="2765310"/>
              <a:ext cx="164953" cy="611836"/>
            </a:xfrm>
            <a:prstGeom prst="rect">
              <a:avLst/>
            </a:prstGeom>
            <a:solidFill>
              <a:srgbClr val="B6E1E4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2" name="Rechteck 31">
              <a:extLst>
                <a:ext uri="{FF2B5EF4-FFF2-40B4-BE49-F238E27FC236}">
                  <a16:creationId xmlns:a16="http://schemas.microsoft.com/office/drawing/2014/main" id="{63AFAFE8-9FD5-03DA-E8C6-DDC24294B493}"/>
                </a:ext>
              </a:extLst>
            </p:cNvPr>
            <p:cNvSpPr/>
            <p:nvPr userDrawn="1"/>
          </p:nvSpPr>
          <p:spPr>
            <a:xfrm>
              <a:off x="10127487" y="2765310"/>
              <a:ext cx="164953" cy="611836"/>
            </a:xfrm>
            <a:prstGeom prst="rect">
              <a:avLst/>
            </a:prstGeom>
            <a:solidFill>
              <a:srgbClr val="CFEBED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3" name="Rechteck 32">
              <a:extLst>
                <a:ext uri="{FF2B5EF4-FFF2-40B4-BE49-F238E27FC236}">
                  <a16:creationId xmlns:a16="http://schemas.microsoft.com/office/drawing/2014/main" id="{87A9CB5D-29D3-E06F-AEE2-EDD7F70C606D}"/>
                </a:ext>
              </a:extLst>
            </p:cNvPr>
            <p:cNvSpPr/>
            <p:nvPr userDrawn="1"/>
          </p:nvSpPr>
          <p:spPr>
            <a:xfrm>
              <a:off x="10365948" y="2765310"/>
              <a:ext cx="164953" cy="611836"/>
            </a:xfrm>
            <a:prstGeom prst="rect">
              <a:avLst/>
            </a:prstGeom>
            <a:solidFill>
              <a:srgbClr val="E7F5F6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4" name="Rechteck 33">
              <a:extLst>
                <a:ext uri="{FF2B5EF4-FFF2-40B4-BE49-F238E27FC236}">
                  <a16:creationId xmlns:a16="http://schemas.microsoft.com/office/drawing/2014/main" id="{C4E73DEE-FF02-4D7B-06E5-26744342D7FA}"/>
                </a:ext>
              </a:extLst>
            </p:cNvPr>
            <p:cNvSpPr/>
            <p:nvPr userDrawn="1"/>
          </p:nvSpPr>
          <p:spPr>
            <a:xfrm>
              <a:off x="10604409" y="2765310"/>
              <a:ext cx="164953" cy="611836"/>
            </a:xfrm>
            <a:prstGeom prst="rect">
              <a:avLst/>
            </a:prstGeom>
            <a:solidFill>
              <a:srgbClr val="F3FAFB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35" name="Gruppieren 34">
            <a:extLst>
              <a:ext uri="{FF2B5EF4-FFF2-40B4-BE49-F238E27FC236}">
                <a16:creationId xmlns:a16="http://schemas.microsoft.com/office/drawing/2014/main" id="{8464619D-9557-6EB4-4388-AA0D8FA4BBFC}"/>
              </a:ext>
            </a:extLst>
          </p:cNvPr>
          <p:cNvGrpSpPr/>
          <p:nvPr userDrawn="1"/>
        </p:nvGrpSpPr>
        <p:grpSpPr>
          <a:xfrm>
            <a:off x="9253346" y="3018921"/>
            <a:ext cx="1516016" cy="611836"/>
            <a:chOff x="9253346" y="3646370"/>
            <a:chExt cx="1516016" cy="611836"/>
          </a:xfrm>
        </p:grpSpPr>
        <p:sp>
          <p:nvSpPr>
            <p:cNvPr id="36" name="Rechteck 35">
              <a:extLst>
                <a:ext uri="{FF2B5EF4-FFF2-40B4-BE49-F238E27FC236}">
                  <a16:creationId xmlns:a16="http://schemas.microsoft.com/office/drawing/2014/main" id="{DA19824B-7778-C133-18EE-A3E9A75EC0AC}"/>
                </a:ext>
              </a:extLst>
            </p:cNvPr>
            <p:cNvSpPr/>
            <p:nvPr userDrawn="1"/>
          </p:nvSpPr>
          <p:spPr>
            <a:xfrm>
              <a:off x="9253346" y="3646370"/>
              <a:ext cx="329906" cy="611836"/>
            </a:xfrm>
            <a:prstGeom prst="rect">
              <a:avLst/>
            </a:prstGeom>
            <a:solidFill>
              <a:srgbClr val="FFD744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37" name="Rechteck 36">
              <a:extLst>
                <a:ext uri="{FF2B5EF4-FFF2-40B4-BE49-F238E27FC236}">
                  <a16:creationId xmlns:a16="http://schemas.microsoft.com/office/drawing/2014/main" id="{2D5C13E3-6C09-4026-CF73-E0F9FA98B852}"/>
                </a:ext>
              </a:extLst>
            </p:cNvPr>
            <p:cNvSpPr/>
            <p:nvPr userDrawn="1"/>
          </p:nvSpPr>
          <p:spPr>
            <a:xfrm>
              <a:off x="9646876" y="3646370"/>
              <a:ext cx="168642" cy="611836"/>
            </a:xfrm>
            <a:prstGeom prst="rect">
              <a:avLst/>
            </a:prstGeom>
            <a:solidFill>
              <a:srgbClr val="FFDF69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8" name="Rechteck 37">
              <a:extLst>
                <a:ext uri="{FF2B5EF4-FFF2-40B4-BE49-F238E27FC236}">
                  <a16:creationId xmlns:a16="http://schemas.microsoft.com/office/drawing/2014/main" id="{80C57425-0DC2-45EA-E9F6-7BB2D5B8E729}"/>
                </a:ext>
              </a:extLst>
            </p:cNvPr>
            <p:cNvSpPr/>
            <p:nvPr userDrawn="1"/>
          </p:nvSpPr>
          <p:spPr>
            <a:xfrm>
              <a:off x="9889026" y="3646370"/>
              <a:ext cx="164953" cy="611836"/>
            </a:xfrm>
            <a:prstGeom prst="rect">
              <a:avLst/>
            </a:prstGeom>
            <a:solidFill>
              <a:srgbClr val="FFE78F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9" name="Rechteck 38">
              <a:extLst>
                <a:ext uri="{FF2B5EF4-FFF2-40B4-BE49-F238E27FC236}">
                  <a16:creationId xmlns:a16="http://schemas.microsoft.com/office/drawing/2014/main" id="{437F06F7-08FC-9FAC-EDB1-D65AAB16EDE5}"/>
                </a:ext>
              </a:extLst>
            </p:cNvPr>
            <p:cNvSpPr/>
            <p:nvPr userDrawn="1"/>
          </p:nvSpPr>
          <p:spPr>
            <a:xfrm>
              <a:off x="10127487" y="3646370"/>
              <a:ext cx="164953" cy="611836"/>
            </a:xfrm>
            <a:prstGeom prst="rect">
              <a:avLst/>
            </a:prstGeom>
            <a:solidFill>
              <a:srgbClr val="FFEFB4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0" name="Rechteck 39">
              <a:extLst>
                <a:ext uri="{FF2B5EF4-FFF2-40B4-BE49-F238E27FC236}">
                  <a16:creationId xmlns:a16="http://schemas.microsoft.com/office/drawing/2014/main" id="{81375C0B-5F68-C35B-274C-2E253EB1F251}"/>
                </a:ext>
              </a:extLst>
            </p:cNvPr>
            <p:cNvSpPr/>
            <p:nvPr userDrawn="1"/>
          </p:nvSpPr>
          <p:spPr>
            <a:xfrm>
              <a:off x="10365948" y="3646370"/>
              <a:ext cx="164953" cy="611836"/>
            </a:xfrm>
            <a:prstGeom prst="rect">
              <a:avLst/>
            </a:prstGeom>
            <a:solidFill>
              <a:srgbClr val="FFF7DA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1" name="Rechteck 40">
              <a:extLst>
                <a:ext uri="{FF2B5EF4-FFF2-40B4-BE49-F238E27FC236}">
                  <a16:creationId xmlns:a16="http://schemas.microsoft.com/office/drawing/2014/main" id="{4545E0FE-8001-053C-479C-D7A532B67D00}"/>
                </a:ext>
              </a:extLst>
            </p:cNvPr>
            <p:cNvSpPr/>
            <p:nvPr userDrawn="1"/>
          </p:nvSpPr>
          <p:spPr>
            <a:xfrm>
              <a:off x="10604409" y="3646370"/>
              <a:ext cx="164953" cy="611836"/>
            </a:xfrm>
            <a:prstGeom prst="rect">
              <a:avLst/>
            </a:prstGeom>
            <a:solidFill>
              <a:srgbClr val="FFFBEC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42" name="Gruppieren 41">
            <a:extLst>
              <a:ext uri="{FF2B5EF4-FFF2-40B4-BE49-F238E27FC236}">
                <a16:creationId xmlns:a16="http://schemas.microsoft.com/office/drawing/2014/main" id="{454E96A0-C2ED-F4EF-1B0A-4C74B361F6CA}"/>
              </a:ext>
            </a:extLst>
          </p:cNvPr>
          <p:cNvGrpSpPr/>
          <p:nvPr userDrawn="1"/>
        </p:nvGrpSpPr>
        <p:grpSpPr>
          <a:xfrm>
            <a:off x="9253346" y="3775217"/>
            <a:ext cx="1516016" cy="611838"/>
            <a:chOff x="9253346" y="4527430"/>
            <a:chExt cx="1516016" cy="611838"/>
          </a:xfrm>
        </p:grpSpPr>
        <p:sp>
          <p:nvSpPr>
            <p:cNvPr id="43" name="Rechteck 42">
              <a:extLst>
                <a:ext uri="{FF2B5EF4-FFF2-40B4-BE49-F238E27FC236}">
                  <a16:creationId xmlns:a16="http://schemas.microsoft.com/office/drawing/2014/main" id="{A7B52B42-B1CC-76C3-C768-9D1725547793}"/>
                </a:ext>
              </a:extLst>
            </p:cNvPr>
            <p:cNvSpPr/>
            <p:nvPr userDrawn="1"/>
          </p:nvSpPr>
          <p:spPr>
            <a:xfrm>
              <a:off x="9253346" y="4527432"/>
              <a:ext cx="329906" cy="611836"/>
            </a:xfrm>
            <a:prstGeom prst="rect">
              <a:avLst/>
            </a:prstGeom>
            <a:solidFill>
              <a:srgbClr val="E94F35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4" name="Rechteck 43">
              <a:extLst>
                <a:ext uri="{FF2B5EF4-FFF2-40B4-BE49-F238E27FC236}">
                  <a16:creationId xmlns:a16="http://schemas.microsoft.com/office/drawing/2014/main" id="{7FF58BCF-EE1F-2141-6AE1-06783C1EB056}"/>
                </a:ext>
              </a:extLst>
            </p:cNvPr>
            <p:cNvSpPr/>
            <p:nvPr userDrawn="1"/>
          </p:nvSpPr>
          <p:spPr>
            <a:xfrm>
              <a:off x="9646876" y="4527430"/>
              <a:ext cx="168642" cy="611836"/>
            </a:xfrm>
            <a:prstGeom prst="rect">
              <a:avLst/>
            </a:prstGeom>
            <a:solidFill>
              <a:srgbClr val="ED725D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5" name="Rechteck 44">
              <a:extLst>
                <a:ext uri="{FF2B5EF4-FFF2-40B4-BE49-F238E27FC236}">
                  <a16:creationId xmlns:a16="http://schemas.microsoft.com/office/drawing/2014/main" id="{B8D9EEB6-05D1-C54F-F988-A29842FF7439}"/>
                </a:ext>
              </a:extLst>
            </p:cNvPr>
            <p:cNvSpPr/>
            <p:nvPr userDrawn="1"/>
          </p:nvSpPr>
          <p:spPr>
            <a:xfrm>
              <a:off x="9889026" y="4527430"/>
              <a:ext cx="164953" cy="611836"/>
            </a:xfrm>
            <a:prstGeom prst="rect">
              <a:avLst/>
            </a:prstGeom>
            <a:solidFill>
              <a:srgbClr val="F29586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6" name="Rechteck 45">
              <a:extLst>
                <a:ext uri="{FF2B5EF4-FFF2-40B4-BE49-F238E27FC236}">
                  <a16:creationId xmlns:a16="http://schemas.microsoft.com/office/drawing/2014/main" id="{F48340C9-8D30-18A6-C9EE-D6158F0AF4C6}"/>
                </a:ext>
              </a:extLst>
            </p:cNvPr>
            <p:cNvSpPr/>
            <p:nvPr userDrawn="1"/>
          </p:nvSpPr>
          <p:spPr>
            <a:xfrm>
              <a:off x="10127487" y="4527430"/>
              <a:ext cx="164953" cy="611836"/>
            </a:xfrm>
            <a:prstGeom prst="rect">
              <a:avLst/>
            </a:prstGeom>
            <a:solidFill>
              <a:srgbClr val="F6B9AE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7" name="Rechteck 46">
              <a:extLst>
                <a:ext uri="{FF2B5EF4-FFF2-40B4-BE49-F238E27FC236}">
                  <a16:creationId xmlns:a16="http://schemas.microsoft.com/office/drawing/2014/main" id="{69CEBFEE-3C36-22B0-8F14-DBC5F6FE71FE}"/>
                </a:ext>
              </a:extLst>
            </p:cNvPr>
            <p:cNvSpPr/>
            <p:nvPr userDrawn="1"/>
          </p:nvSpPr>
          <p:spPr>
            <a:xfrm>
              <a:off x="10365948" y="4527430"/>
              <a:ext cx="164953" cy="611836"/>
            </a:xfrm>
            <a:prstGeom prst="rect">
              <a:avLst/>
            </a:prstGeom>
            <a:solidFill>
              <a:srgbClr val="FBDCD7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8" name="Rechteck 47">
              <a:extLst>
                <a:ext uri="{FF2B5EF4-FFF2-40B4-BE49-F238E27FC236}">
                  <a16:creationId xmlns:a16="http://schemas.microsoft.com/office/drawing/2014/main" id="{4DD70B7C-4BB3-4F01-98C2-3735B3FC567B}"/>
                </a:ext>
              </a:extLst>
            </p:cNvPr>
            <p:cNvSpPr/>
            <p:nvPr userDrawn="1"/>
          </p:nvSpPr>
          <p:spPr>
            <a:xfrm>
              <a:off x="10604409" y="4527430"/>
              <a:ext cx="164953" cy="611836"/>
            </a:xfrm>
            <a:prstGeom prst="rect">
              <a:avLst/>
            </a:prstGeom>
            <a:solidFill>
              <a:srgbClr val="FDEDEB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49" name="Gruppieren 48">
            <a:extLst>
              <a:ext uri="{FF2B5EF4-FFF2-40B4-BE49-F238E27FC236}">
                <a16:creationId xmlns:a16="http://schemas.microsoft.com/office/drawing/2014/main" id="{33BE116A-531F-3CD4-30FB-03EEECBFB2BE}"/>
              </a:ext>
            </a:extLst>
          </p:cNvPr>
          <p:cNvGrpSpPr/>
          <p:nvPr userDrawn="1"/>
        </p:nvGrpSpPr>
        <p:grpSpPr>
          <a:xfrm>
            <a:off x="9253346" y="750033"/>
            <a:ext cx="1516016" cy="611836"/>
            <a:chOff x="9253346" y="750033"/>
            <a:chExt cx="1516016" cy="611836"/>
          </a:xfrm>
        </p:grpSpPr>
        <p:sp>
          <p:nvSpPr>
            <p:cNvPr id="50" name="Rechteck 49">
              <a:extLst>
                <a:ext uri="{FF2B5EF4-FFF2-40B4-BE49-F238E27FC236}">
                  <a16:creationId xmlns:a16="http://schemas.microsoft.com/office/drawing/2014/main" id="{B1C12D43-3B90-D751-EF44-A2CCCBE6A78E}"/>
                </a:ext>
              </a:extLst>
            </p:cNvPr>
            <p:cNvSpPr/>
            <p:nvPr userDrawn="1"/>
          </p:nvSpPr>
          <p:spPr>
            <a:xfrm>
              <a:off x="9253346" y="750033"/>
              <a:ext cx="329906" cy="611836"/>
            </a:xfrm>
            <a:prstGeom prst="rect">
              <a:avLst/>
            </a:prstGeom>
            <a:solidFill>
              <a:schemeClr val="tx2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1" name="Rechteck 50">
              <a:extLst>
                <a:ext uri="{FF2B5EF4-FFF2-40B4-BE49-F238E27FC236}">
                  <a16:creationId xmlns:a16="http://schemas.microsoft.com/office/drawing/2014/main" id="{8F7A4D8A-8A53-6A20-0A3B-2FAFD43B60C3}"/>
                </a:ext>
              </a:extLst>
            </p:cNvPr>
            <p:cNvSpPr/>
            <p:nvPr userDrawn="1"/>
          </p:nvSpPr>
          <p:spPr>
            <a:xfrm>
              <a:off x="9646876" y="750033"/>
              <a:ext cx="168642" cy="611836"/>
            </a:xfrm>
            <a:prstGeom prst="rect">
              <a:avLst/>
            </a:prstGeom>
            <a:solidFill>
              <a:srgbClr val="F29733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2" name="Rechteck 51">
              <a:extLst>
                <a:ext uri="{FF2B5EF4-FFF2-40B4-BE49-F238E27FC236}">
                  <a16:creationId xmlns:a16="http://schemas.microsoft.com/office/drawing/2014/main" id="{E1B7C165-A4F3-1C93-9FEB-F368BAA47B3B}"/>
                </a:ext>
              </a:extLst>
            </p:cNvPr>
            <p:cNvSpPr/>
            <p:nvPr userDrawn="1"/>
          </p:nvSpPr>
          <p:spPr>
            <a:xfrm>
              <a:off x="9889026" y="750033"/>
              <a:ext cx="164953" cy="611836"/>
            </a:xfrm>
            <a:prstGeom prst="rect">
              <a:avLst/>
            </a:prstGeom>
            <a:solidFill>
              <a:srgbClr val="F5B166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3" name="Rechteck 52">
              <a:extLst>
                <a:ext uri="{FF2B5EF4-FFF2-40B4-BE49-F238E27FC236}">
                  <a16:creationId xmlns:a16="http://schemas.microsoft.com/office/drawing/2014/main" id="{0755AA26-0781-BF36-BD2B-067486FC7AD6}"/>
                </a:ext>
              </a:extLst>
            </p:cNvPr>
            <p:cNvSpPr/>
            <p:nvPr userDrawn="1"/>
          </p:nvSpPr>
          <p:spPr>
            <a:xfrm>
              <a:off x="10127487" y="750033"/>
              <a:ext cx="164953" cy="611836"/>
            </a:xfrm>
            <a:prstGeom prst="rect">
              <a:avLst/>
            </a:prstGeom>
            <a:solidFill>
              <a:srgbClr val="F9CB99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4" name="Rechteck 53">
              <a:extLst>
                <a:ext uri="{FF2B5EF4-FFF2-40B4-BE49-F238E27FC236}">
                  <a16:creationId xmlns:a16="http://schemas.microsoft.com/office/drawing/2014/main" id="{74B56192-0D8B-E004-AB57-C7E3147CD2FF}"/>
                </a:ext>
              </a:extLst>
            </p:cNvPr>
            <p:cNvSpPr/>
            <p:nvPr userDrawn="1"/>
          </p:nvSpPr>
          <p:spPr>
            <a:xfrm>
              <a:off x="10365948" y="750033"/>
              <a:ext cx="164953" cy="611836"/>
            </a:xfrm>
            <a:prstGeom prst="rect">
              <a:avLst/>
            </a:prstGeom>
            <a:solidFill>
              <a:srgbClr val="FCE5CC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5" name="Rechteck 54">
              <a:extLst>
                <a:ext uri="{FF2B5EF4-FFF2-40B4-BE49-F238E27FC236}">
                  <a16:creationId xmlns:a16="http://schemas.microsoft.com/office/drawing/2014/main" id="{B29F9AA0-AFEB-8A52-7CF4-38C987FEA8CA}"/>
                </a:ext>
              </a:extLst>
            </p:cNvPr>
            <p:cNvSpPr/>
            <p:nvPr userDrawn="1"/>
          </p:nvSpPr>
          <p:spPr>
            <a:xfrm>
              <a:off x="10604409" y="750033"/>
              <a:ext cx="164953" cy="611836"/>
            </a:xfrm>
            <a:prstGeom prst="rect">
              <a:avLst/>
            </a:prstGeom>
            <a:solidFill>
              <a:srgbClr val="FDF2E6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56" name="Rechteck 55">
            <a:extLst>
              <a:ext uri="{FF2B5EF4-FFF2-40B4-BE49-F238E27FC236}">
                <a16:creationId xmlns:a16="http://schemas.microsoft.com/office/drawing/2014/main" id="{EF8C6740-F175-D5F6-B406-70C8D14FDE2D}"/>
              </a:ext>
            </a:extLst>
          </p:cNvPr>
          <p:cNvSpPr/>
          <p:nvPr userDrawn="1"/>
        </p:nvSpPr>
        <p:spPr>
          <a:xfrm>
            <a:off x="10842871" y="1506328"/>
            <a:ext cx="169274" cy="621321"/>
          </a:xfrm>
          <a:prstGeom prst="rect">
            <a:avLst/>
          </a:prstGeom>
          <a:solidFill>
            <a:srgbClr val="4C5E45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57" name="Rechteck 56">
            <a:extLst>
              <a:ext uri="{FF2B5EF4-FFF2-40B4-BE49-F238E27FC236}">
                <a16:creationId xmlns:a16="http://schemas.microsoft.com/office/drawing/2014/main" id="{70A42F3F-6268-605D-5282-02BFC2BD03EE}"/>
              </a:ext>
            </a:extLst>
          </p:cNvPr>
          <p:cNvSpPr/>
          <p:nvPr userDrawn="1"/>
        </p:nvSpPr>
        <p:spPr>
          <a:xfrm>
            <a:off x="10842870" y="2262625"/>
            <a:ext cx="166690" cy="611837"/>
          </a:xfrm>
          <a:prstGeom prst="rect">
            <a:avLst/>
          </a:prstGeom>
          <a:solidFill>
            <a:srgbClr val="3C5C5E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58" name="Rechteck 57">
            <a:extLst>
              <a:ext uri="{FF2B5EF4-FFF2-40B4-BE49-F238E27FC236}">
                <a16:creationId xmlns:a16="http://schemas.microsoft.com/office/drawing/2014/main" id="{858717AE-C209-AB31-5C3C-BBB9D229206C}"/>
              </a:ext>
            </a:extLst>
          </p:cNvPr>
          <p:cNvSpPr/>
          <p:nvPr userDrawn="1"/>
        </p:nvSpPr>
        <p:spPr>
          <a:xfrm flipH="1">
            <a:off x="10842870" y="3015850"/>
            <a:ext cx="166690" cy="611836"/>
          </a:xfrm>
          <a:prstGeom prst="rect">
            <a:avLst/>
          </a:prstGeom>
          <a:solidFill>
            <a:srgbClr val="5E4F19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0" name="Bildplatzhalter 12">
            <a:extLst>
              <a:ext uri="{FF2B5EF4-FFF2-40B4-BE49-F238E27FC236}">
                <a16:creationId xmlns:a16="http://schemas.microsoft.com/office/drawing/2014/main" id="{4633F089-FFA6-997E-1614-93B0D6DA457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17879" y="893763"/>
            <a:ext cx="4111402" cy="1620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59" name="Bildplatzhalter 12">
            <a:extLst>
              <a:ext uri="{FF2B5EF4-FFF2-40B4-BE49-F238E27FC236}">
                <a16:creationId xmlns:a16="http://schemas.microsoft.com/office/drawing/2014/main" id="{37E62E7C-376D-C95F-2FB3-3DEDF0872BF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703120" y="893762"/>
            <a:ext cx="4111200" cy="1620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67" name="Textplatzhalter 65">
            <a:extLst>
              <a:ext uri="{FF2B5EF4-FFF2-40B4-BE49-F238E27FC236}">
                <a16:creationId xmlns:a16="http://schemas.microsoft.com/office/drawing/2014/main" id="{8EA4F974-A75A-F400-3F8F-E67FE4A42E0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25463" y="2673716"/>
            <a:ext cx="3709987" cy="1988234"/>
          </a:xfrm>
        </p:spPr>
        <p:txBody>
          <a:bodyPr lIns="0" tIns="0" rIns="0" bIns="0"/>
          <a:lstStyle>
            <a:lvl1pPr>
              <a:lnSpc>
                <a:spcPct val="110000"/>
              </a:lnSpc>
              <a:defRPr/>
            </a:lvl1pPr>
            <a:lvl2pPr>
              <a:lnSpc>
                <a:spcPct val="110000"/>
              </a:lnSpc>
              <a:defRPr/>
            </a:lvl2pPr>
            <a:lvl3pPr>
              <a:lnSpc>
                <a:spcPct val="110000"/>
              </a:lnSpc>
              <a:defRPr/>
            </a:lvl3pPr>
            <a:lvl4pPr>
              <a:lnSpc>
                <a:spcPct val="110000"/>
              </a:lnSpc>
              <a:defRPr/>
            </a:lvl4pPr>
            <a:lvl5pPr>
              <a:lnSpc>
                <a:spcPct val="110000"/>
              </a:lnSpc>
              <a:defRPr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68" name="Textplatzhalter 65">
            <a:extLst>
              <a:ext uri="{FF2B5EF4-FFF2-40B4-BE49-F238E27FC236}">
                <a16:creationId xmlns:a16="http://schemas.microsoft.com/office/drawing/2014/main" id="{4D080060-51AF-4C91-5CC0-D01829B1210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913980" y="2673716"/>
            <a:ext cx="3709987" cy="1988234"/>
          </a:xfrm>
        </p:spPr>
        <p:txBody>
          <a:bodyPr lIns="0" tIns="0" rIns="0" bIns="0"/>
          <a:lstStyle>
            <a:lvl1pPr>
              <a:lnSpc>
                <a:spcPct val="110000"/>
              </a:lnSpc>
              <a:defRPr/>
            </a:lvl1pPr>
            <a:lvl2pPr>
              <a:lnSpc>
                <a:spcPct val="110000"/>
              </a:lnSpc>
              <a:defRPr/>
            </a:lvl2pPr>
            <a:lvl3pPr>
              <a:lnSpc>
                <a:spcPct val="110000"/>
              </a:lnSpc>
              <a:defRPr/>
            </a:lvl3pPr>
            <a:lvl4pPr>
              <a:lnSpc>
                <a:spcPct val="110000"/>
              </a:lnSpc>
              <a:defRPr/>
            </a:lvl4pPr>
            <a:lvl5pPr>
              <a:lnSpc>
                <a:spcPct val="110000"/>
              </a:lnSpc>
              <a:defRPr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62" name="Foliennummernplatzhalter 5">
            <a:extLst>
              <a:ext uri="{FF2B5EF4-FFF2-40B4-BE49-F238E27FC236}">
                <a16:creationId xmlns:a16="http://schemas.microsoft.com/office/drawing/2014/main" id="{41FC83A1-7F02-7B7B-CD5D-8FAEC6537A5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6093" y="4774996"/>
            <a:ext cx="202379" cy="27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70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</a:lstStyle>
          <a:p>
            <a:fld id="{7F96E9B4-4BE7-9642-B93F-3567CEED0D4C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63" name="Fußzeilenplatzhalter 4">
            <a:extLst>
              <a:ext uri="{FF2B5EF4-FFF2-40B4-BE49-F238E27FC236}">
                <a16:creationId xmlns:a16="http://schemas.microsoft.com/office/drawing/2014/main" id="{4A0314D4-7D09-6032-CCCF-6A6294477E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351567" y="4774996"/>
            <a:ext cx="6264696" cy="27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700">
                <a:solidFill>
                  <a:schemeClr val="tx1"/>
                </a:solidFill>
                <a:latin typeface="+mn-lt"/>
                <a:cs typeface="Arial"/>
              </a:defRPr>
            </a:lvl1pPr>
          </a:lstStyle>
          <a:p>
            <a:endParaRPr lang="de-DE" dirty="0"/>
          </a:p>
        </p:txBody>
      </p:sp>
      <p:sp>
        <p:nvSpPr>
          <p:cNvPr id="64" name="Titel 8">
            <a:extLst>
              <a:ext uri="{FF2B5EF4-FFF2-40B4-BE49-F238E27FC236}">
                <a16:creationId xmlns:a16="http://schemas.microsoft.com/office/drawing/2014/main" id="{C423E159-270E-7177-58DB-D89809B79A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5599" y="286362"/>
            <a:ext cx="8295163" cy="496887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4427996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sfolie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Logo">
            <a:extLst>
              <a:ext uri="{FF2B5EF4-FFF2-40B4-BE49-F238E27FC236}">
                <a16:creationId xmlns:a16="http://schemas.microsoft.com/office/drawing/2014/main" id="{3B345152-5828-5FD5-36C7-BAC04472AA86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4754535"/>
            <a:ext cx="8854068" cy="391885"/>
          </a:xfrm>
          <a:prstGeom prst="rect">
            <a:avLst/>
          </a:prstGeom>
        </p:spPr>
      </p:pic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BA8DF3E1-C8C4-643B-47EA-174902F831C0}"/>
              </a:ext>
            </a:extLst>
          </p:cNvPr>
          <p:cNvGrpSpPr/>
          <p:nvPr userDrawn="1"/>
        </p:nvGrpSpPr>
        <p:grpSpPr>
          <a:xfrm>
            <a:off x="9253346" y="4531517"/>
            <a:ext cx="1516016" cy="614903"/>
            <a:chOff x="9253346" y="5431451"/>
            <a:chExt cx="1516016" cy="614903"/>
          </a:xfrm>
        </p:grpSpPr>
        <p:sp>
          <p:nvSpPr>
            <p:cNvPr id="5" name="Rechteck 4">
              <a:extLst>
                <a:ext uri="{FF2B5EF4-FFF2-40B4-BE49-F238E27FC236}">
                  <a16:creationId xmlns:a16="http://schemas.microsoft.com/office/drawing/2014/main" id="{36710116-8A31-AB80-70FF-157165D28E1F}"/>
                </a:ext>
              </a:extLst>
            </p:cNvPr>
            <p:cNvSpPr/>
            <p:nvPr userDrawn="1"/>
          </p:nvSpPr>
          <p:spPr>
            <a:xfrm>
              <a:off x="9253346" y="5431451"/>
              <a:ext cx="329906" cy="611836"/>
            </a:xfrm>
            <a:prstGeom prst="rect">
              <a:avLst/>
            </a:prstGeom>
            <a:solidFill>
              <a:srgbClr val="4A4A49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" name="Rechteck 6">
              <a:extLst>
                <a:ext uri="{FF2B5EF4-FFF2-40B4-BE49-F238E27FC236}">
                  <a16:creationId xmlns:a16="http://schemas.microsoft.com/office/drawing/2014/main" id="{1379922E-67B6-3BF2-EDC6-B42B1872DBDE}"/>
                </a:ext>
              </a:extLst>
            </p:cNvPr>
            <p:cNvSpPr/>
            <p:nvPr userDrawn="1"/>
          </p:nvSpPr>
          <p:spPr>
            <a:xfrm>
              <a:off x="9646876" y="5434518"/>
              <a:ext cx="168642" cy="611836"/>
            </a:xfrm>
            <a:prstGeom prst="rect">
              <a:avLst/>
            </a:prstGeom>
            <a:solidFill>
              <a:srgbClr val="6E6E6D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" name="Rechteck 8">
              <a:extLst>
                <a:ext uri="{FF2B5EF4-FFF2-40B4-BE49-F238E27FC236}">
                  <a16:creationId xmlns:a16="http://schemas.microsoft.com/office/drawing/2014/main" id="{3AC55430-AE17-4D5A-6F27-ECEB216C592F}"/>
                </a:ext>
              </a:extLst>
            </p:cNvPr>
            <p:cNvSpPr/>
            <p:nvPr userDrawn="1"/>
          </p:nvSpPr>
          <p:spPr>
            <a:xfrm>
              <a:off x="9889026" y="5434518"/>
              <a:ext cx="164953" cy="611836"/>
            </a:xfrm>
            <a:prstGeom prst="rect">
              <a:avLst/>
            </a:prstGeom>
            <a:solidFill>
              <a:srgbClr val="929292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1" name="Rechteck 10">
              <a:extLst>
                <a:ext uri="{FF2B5EF4-FFF2-40B4-BE49-F238E27FC236}">
                  <a16:creationId xmlns:a16="http://schemas.microsoft.com/office/drawing/2014/main" id="{02B91F28-1E06-012E-ADDE-ACC20B5C352F}"/>
                </a:ext>
              </a:extLst>
            </p:cNvPr>
            <p:cNvSpPr/>
            <p:nvPr userDrawn="1"/>
          </p:nvSpPr>
          <p:spPr>
            <a:xfrm>
              <a:off x="10127487" y="5434518"/>
              <a:ext cx="164953" cy="611836"/>
            </a:xfrm>
            <a:prstGeom prst="rect">
              <a:avLst/>
            </a:prstGeom>
            <a:solidFill>
              <a:srgbClr val="B7B7B6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2" name="Rechteck 11">
              <a:extLst>
                <a:ext uri="{FF2B5EF4-FFF2-40B4-BE49-F238E27FC236}">
                  <a16:creationId xmlns:a16="http://schemas.microsoft.com/office/drawing/2014/main" id="{DBB07998-50F2-FCD2-77B4-4E144B0BF19B}"/>
                </a:ext>
              </a:extLst>
            </p:cNvPr>
            <p:cNvSpPr/>
            <p:nvPr userDrawn="1"/>
          </p:nvSpPr>
          <p:spPr>
            <a:xfrm>
              <a:off x="10365948" y="5434518"/>
              <a:ext cx="164953" cy="611836"/>
            </a:xfrm>
            <a:prstGeom prst="rect">
              <a:avLst/>
            </a:prstGeom>
            <a:solidFill>
              <a:srgbClr val="DBDBDB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3" name="Rechteck 12">
              <a:extLst>
                <a:ext uri="{FF2B5EF4-FFF2-40B4-BE49-F238E27FC236}">
                  <a16:creationId xmlns:a16="http://schemas.microsoft.com/office/drawing/2014/main" id="{0771E4CE-49ED-285E-D5F3-1C08C812F105}"/>
                </a:ext>
              </a:extLst>
            </p:cNvPr>
            <p:cNvSpPr/>
            <p:nvPr userDrawn="1"/>
          </p:nvSpPr>
          <p:spPr>
            <a:xfrm>
              <a:off x="10604409" y="5434518"/>
              <a:ext cx="164953" cy="611836"/>
            </a:xfrm>
            <a:prstGeom prst="rect">
              <a:avLst/>
            </a:prstGeom>
            <a:solidFill>
              <a:srgbClr val="EDEDED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14" name="Gruppieren 13">
            <a:extLst>
              <a:ext uri="{FF2B5EF4-FFF2-40B4-BE49-F238E27FC236}">
                <a16:creationId xmlns:a16="http://schemas.microsoft.com/office/drawing/2014/main" id="{0BBA2410-DA46-3F1A-8FC3-1C5EF6B752F4}"/>
              </a:ext>
            </a:extLst>
          </p:cNvPr>
          <p:cNvGrpSpPr/>
          <p:nvPr userDrawn="1"/>
        </p:nvGrpSpPr>
        <p:grpSpPr>
          <a:xfrm>
            <a:off x="9253346" y="-6263"/>
            <a:ext cx="1516016" cy="611836"/>
            <a:chOff x="9253346" y="-6263"/>
            <a:chExt cx="1516016" cy="611836"/>
          </a:xfrm>
        </p:grpSpPr>
        <p:sp>
          <p:nvSpPr>
            <p:cNvPr id="15" name="Rechteck 14">
              <a:extLst>
                <a:ext uri="{FF2B5EF4-FFF2-40B4-BE49-F238E27FC236}">
                  <a16:creationId xmlns:a16="http://schemas.microsoft.com/office/drawing/2014/main" id="{4C3DA1E3-D065-D6D7-7E6F-FB48C4ED26B6}"/>
                </a:ext>
              </a:extLst>
            </p:cNvPr>
            <p:cNvSpPr/>
            <p:nvPr userDrawn="1"/>
          </p:nvSpPr>
          <p:spPr>
            <a:xfrm>
              <a:off x="9253346" y="-6263"/>
              <a:ext cx="329906" cy="611836"/>
            </a:xfrm>
            <a:prstGeom prst="rect">
              <a:avLst/>
            </a:prstGeom>
            <a:solidFill>
              <a:srgbClr val="006382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16" name="Rechteck 15">
              <a:extLst>
                <a:ext uri="{FF2B5EF4-FFF2-40B4-BE49-F238E27FC236}">
                  <a16:creationId xmlns:a16="http://schemas.microsoft.com/office/drawing/2014/main" id="{BC3CA7C0-0528-ED05-AC23-DF160350AD62}"/>
                </a:ext>
              </a:extLst>
            </p:cNvPr>
            <p:cNvSpPr/>
            <p:nvPr userDrawn="1"/>
          </p:nvSpPr>
          <p:spPr>
            <a:xfrm>
              <a:off x="9646876" y="-6263"/>
              <a:ext cx="168642" cy="611836"/>
            </a:xfrm>
            <a:prstGeom prst="rect">
              <a:avLst/>
            </a:prstGeom>
            <a:solidFill>
              <a:srgbClr val="33829B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7" name="Rechteck 16">
              <a:extLst>
                <a:ext uri="{FF2B5EF4-FFF2-40B4-BE49-F238E27FC236}">
                  <a16:creationId xmlns:a16="http://schemas.microsoft.com/office/drawing/2014/main" id="{AFD3A840-2913-D80F-429E-A06B8764EBA4}"/>
                </a:ext>
              </a:extLst>
            </p:cNvPr>
            <p:cNvSpPr/>
            <p:nvPr userDrawn="1"/>
          </p:nvSpPr>
          <p:spPr>
            <a:xfrm>
              <a:off x="9889026" y="-6263"/>
              <a:ext cx="164953" cy="611836"/>
            </a:xfrm>
            <a:prstGeom prst="rect">
              <a:avLst/>
            </a:prstGeom>
            <a:solidFill>
              <a:srgbClr val="66A1B4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8" name="Rechteck 17">
              <a:extLst>
                <a:ext uri="{FF2B5EF4-FFF2-40B4-BE49-F238E27FC236}">
                  <a16:creationId xmlns:a16="http://schemas.microsoft.com/office/drawing/2014/main" id="{F6761490-B2B9-073C-6A57-36376DD01B84}"/>
                </a:ext>
              </a:extLst>
            </p:cNvPr>
            <p:cNvSpPr/>
            <p:nvPr userDrawn="1"/>
          </p:nvSpPr>
          <p:spPr>
            <a:xfrm>
              <a:off x="10127487" y="-6263"/>
              <a:ext cx="164953" cy="611836"/>
            </a:xfrm>
            <a:prstGeom prst="rect">
              <a:avLst/>
            </a:prstGeom>
            <a:solidFill>
              <a:srgbClr val="99C1CD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9" name="Rechteck 18">
              <a:extLst>
                <a:ext uri="{FF2B5EF4-FFF2-40B4-BE49-F238E27FC236}">
                  <a16:creationId xmlns:a16="http://schemas.microsoft.com/office/drawing/2014/main" id="{D345C60A-C4EE-7CAB-26EF-4457CA790DE3}"/>
                </a:ext>
              </a:extLst>
            </p:cNvPr>
            <p:cNvSpPr/>
            <p:nvPr userDrawn="1"/>
          </p:nvSpPr>
          <p:spPr>
            <a:xfrm>
              <a:off x="10365948" y="-6263"/>
              <a:ext cx="164953" cy="611836"/>
            </a:xfrm>
            <a:prstGeom prst="rect">
              <a:avLst/>
            </a:prstGeom>
            <a:solidFill>
              <a:srgbClr val="CCE0E6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0" name="Rechteck 19">
              <a:extLst>
                <a:ext uri="{FF2B5EF4-FFF2-40B4-BE49-F238E27FC236}">
                  <a16:creationId xmlns:a16="http://schemas.microsoft.com/office/drawing/2014/main" id="{4EBB7953-2D03-6C57-49CE-E9364597C6B0}"/>
                </a:ext>
              </a:extLst>
            </p:cNvPr>
            <p:cNvSpPr/>
            <p:nvPr userDrawn="1"/>
          </p:nvSpPr>
          <p:spPr>
            <a:xfrm>
              <a:off x="10604409" y="-6263"/>
              <a:ext cx="164953" cy="611836"/>
            </a:xfrm>
            <a:prstGeom prst="rect">
              <a:avLst/>
            </a:prstGeom>
            <a:solidFill>
              <a:srgbClr val="E6EFF3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</p:grpSp>
      <p:grpSp>
        <p:nvGrpSpPr>
          <p:cNvPr id="21" name="Gruppieren 20">
            <a:extLst>
              <a:ext uri="{FF2B5EF4-FFF2-40B4-BE49-F238E27FC236}">
                <a16:creationId xmlns:a16="http://schemas.microsoft.com/office/drawing/2014/main" id="{DD29CE4F-6D30-4CDE-E83F-5529852273D2}"/>
              </a:ext>
            </a:extLst>
          </p:cNvPr>
          <p:cNvGrpSpPr/>
          <p:nvPr userDrawn="1"/>
        </p:nvGrpSpPr>
        <p:grpSpPr>
          <a:xfrm>
            <a:off x="9253346" y="1506329"/>
            <a:ext cx="1516016" cy="611836"/>
            <a:chOff x="9253346" y="1884250"/>
            <a:chExt cx="1516016" cy="611836"/>
          </a:xfrm>
        </p:grpSpPr>
        <p:sp>
          <p:nvSpPr>
            <p:cNvPr id="22" name="Rechteck 21">
              <a:extLst>
                <a:ext uri="{FF2B5EF4-FFF2-40B4-BE49-F238E27FC236}">
                  <a16:creationId xmlns:a16="http://schemas.microsoft.com/office/drawing/2014/main" id="{EF669C2C-95B6-2481-3EFC-56A00C67596B}"/>
                </a:ext>
              </a:extLst>
            </p:cNvPr>
            <p:cNvSpPr/>
            <p:nvPr userDrawn="1"/>
          </p:nvSpPr>
          <p:spPr>
            <a:xfrm>
              <a:off x="9253346" y="1884250"/>
              <a:ext cx="329906" cy="611836"/>
            </a:xfrm>
            <a:prstGeom prst="rect">
              <a:avLst/>
            </a:prstGeom>
            <a:solidFill>
              <a:srgbClr val="AAD29A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3" name="Rechteck 22">
              <a:extLst>
                <a:ext uri="{FF2B5EF4-FFF2-40B4-BE49-F238E27FC236}">
                  <a16:creationId xmlns:a16="http://schemas.microsoft.com/office/drawing/2014/main" id="{EEA3DB69-5B9F-BEFA-4796-8AB457E87993}"/>
                </a:ext>
              </a:extLst>
            </p:cNvPr>
            <p:cNvSpPr/>
            <p:nvPr userDrawn="1"/>
          </p:nvSpPr>
          <p:spPr>
            <a:xfrm>
              <a:off x="9646876" y="1884250"/>
              <a:ext cx="168642" cy="611836"/>
            </a:xfrm>
            <a:prstGeom prst="rect">
              <a:avLst/>
            </a:prstGeom>
            <a:solidFill>
              <a:srgbClr val="BBDBAE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4" name="Rechteck 23">
              <a:extLst>
                <a:ext uri="{FF2B5EF4-FFF2-40B4-BE49-F238E27FC236}">
                  <a16:creationId xmlns:a16="http://schemas.microsoft.com/office/drawing/2014/main" id="{E3B84102-FFBC-98DB-07EB-927B85E0F673}"/>
                </a:ext>
              </a:extLst>
            </p:cNvPr>
            <p:cNvSpPr/>
            <p:nvPr userDrawn="1"/>
          </p:nvSpPr>
          <p:spPr>
            <a:xfrm>
              <a:off x="9889026" y="1884250"/>
              <a:ext cx="164953" cy="611836"/>
            </a:xfrm>
            <a:prstGeom prst="rect">
              <a:avLst/>
            </a:prstGeom>
            <a:solidFill>
              <a:srgbClr val="CCE4C2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5" name="Rechteck 24">
              <a:extLst>
                <a:ext uri="{FF2B5EF4-FFF2-40B4-BE49-F238E27FC236}">
                  <a16:creationId xmlns:a16="http://schemas.microsoft.com/office/drawing/2014/main" id="{8C3C9973-90B3-74DC-6BEA-2C1F3FDF9D74}"/>
                </a:ext>
              </a:extLst>
            </p:cNvPr>
            <p:cNvSpPr/>
            <p:nvPr userDrawn="1"/>
          </p:nvSpPr>
          <p:spPr>
            <a:xfrm>
              <a:off x="10127487" y="1884250"/>
              <a:ext cx="164953" cy="611836"/>
            </a:xfrm>
            <a:prstGeom prst="rect">
              <a:avLst/>
            </a:prstGeom>
            <a:solidFill>
              <a:srgbClr val="DDEDD7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6" name="Rechteck 25">
              <a:extLst>
                <a:ext uri="{FF2B5EF4-FFF2-40B4-BE49-F238E27FC236}">
                  <a16:creationId xmlns:a16="http://schemas.microsoft.com/office/drawing/2014/main" id="{291B185A-A6B3-9C90-93B1-E37728D754AB}"/>
                </a:ext>
              </a:extLst>
            </p:cNvPr>
            <p:cNvSpPr/>
            <p:nvPr userDrawn="1"/>
          </p:nvSpPr>
          <p:spPr>
            <a:xfrm>
              <a:off x="10365948" y="1884250"/>
              <a:ext cx="164953" cy="611836"/>
            </a:xfrm>
            <a:prstGeom prst="rect">
              <a:avLst/>
            </a:prstGeom>
            <a:solidFill>
              <a:srgbClr val="EEF6EB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7" name="Rechteck 26">
              <a:extLst>
                <a:ext uri="{FF2B5EF4-FFF2-40B4-BE49-F238E27FC236}">
                  <a16:creationId xmlns:a16="http://schemas.microsoft.com/office/drawing/2014/main" id="{9C5FFA13-05CD-F9C5-0A53-7DF43E605F6A}"/>
                </a:ext>
              </a:extLst>
            </p:cNvPr>
            <p:cNvSpPr/>
            <p:nvPr userDrawn="1"/>
          </p:nvSpPr>
          <p:spPr>
            <a:xfrm>
              <a:off x="10604409" y="1884250"/>
              <a:ext cx="164953" cy="611836"/>
            </a:xfrm>
            <a:prstGeom prst="rect">
              <a:avLst/>
            </a:prstGeom>
            <a:solidFill>
              <a:srgbClr val="F7FBF5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28" name="Gruppieren 27">
            <a:extLst>
              <a:ext uri="{FF2B5EF4-FFF2-40B4-BE49-F238E27FC236}">
                <a16:creationId xmlns:a16="http://schemas.microsoft.com/office/drawing/2014/main" id="{65CE30C3-41B0-021D-37B1-28E2D6B776BC}"/>
              </a:ext>
            </a:extLst>
          </p:cNvPr>
          <p:cNvGrpSpPr/>
          <p:nvPr userDrawn="1"/>
        </p:nvGrpSpPr>
        <p:grpSpPr>
          <a:xfrm>
            <a:off x="9253346" y="2262625"/>
            <a:ext cx="1516016" cy="611836"/>
            <a:chOff x="9253346" y="2765310"/>
            <a:chExt cx="1516016" cy="611836"/>
          </a:xfrm>
        </p:grpSpPr>
        <p:sp>
          <p:nvSpPr>
            <p:cNvPr id="29" name="Rechteck 28">
              <a:extLst>
                <a:ext uri="{FF2B5EF4-FFF2-40B4-BE49-F238E27FC236}">
                  <a16:creationId xmlns:a16="http://schemas.microsoft.com/office/drawing/2014/main" id="{ACF84A3C-9638-C259-259D-54AF0BD19E2D}"/>
                </a:ext>
              </a:extLst>
            </p:cNvPr>
            <p:cNvSpPr/>
            <p:nvPr userDrawn="1"/>
          </p:nvSpPr>
          <p:spPr>
            <a:xfrm>
              <a:off x="9253346" y="2765310"/>
              <a:ext cx="329906" cy="611836"/>
            </a:xfrm>
            <a:prstGeom prst="rect">
              <a:avLst/>
            </a:prstGeom>
            <a:solidFill>
              <a:srgbClr val="86CDD2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0" name="Rechteck 29">
              <a:extLst>
                <a:ext uri="{FF2B5EF4-FFF2-40B4-BE49-F238E27FC236}">
                  <a16:creationId xmlns:a16="http://schemas.microsoft.com/office/drawing/2014/main" id="{7FAA0C32-D383-5D4E-624D-2C2959A81B6C}"/>
                </a:ext>
              </a:extLst>
            </p:cNvPr>
            <p:cNvSpPr/>
            <p:nvPr userDrawn="1"/>
          </p:nvSpPr>
          <p:spPr>
            <a:xfrm>
              <a:off x="9646876" y="2765310"/>
              <a:ext cx="168642" cy="611836"/>
            </a:xfrm>
            <a:prstGeom prst="rect">
              <a:avLst/>
            </a:prstGeom>
            <a:solidFill>
              <a:srgbClr val="9ED7DB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1" name="Rechteck 30">
              <a:extLst>
                <a:ext uri="{FF2B5EF4-FFF2-40B4-BE49-F238E27FC236}">
                  <a16:creationId xmlns:a16="http://schemas.microsoft.com/office/drawing/2014/main" id="{BF1D9FF1-A9FF-CC38-8257-686D325A0890}"/>
                </a:ext>
              </a:extLst>
            </p:cNvPr>
            <p:cNvSpPr/>
            <p:nvPr userDrawn="1"/>
          </p:nvSpPr>
          <p:spPr>
            <a:xfrm>
              <a:off x="9889026" y="2765310"/>
              <a:ext cx="164953" cy="611836"/>
            </a:xfrm>
            <a:prstGeom prst="rect">
              <a:avLst/>
            </a:prstGeom>
            <a:solidFill>
              <a:srgbClr val="B6E1E4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2" name="Rechteck 31">
              <a:extLst>
                <a:ext uri="{FF2B5EF4-FFF2-40B4-BE49-F238E27FC236}">
                  <a16:creationId xmlns:a16="http://schemas.microsoft.com/office/drawing/2014/main" id="{63AFAFE8-9FD5-03DA-E8C6-DDC24294B493}"/>
                </a:ext>
              </a:extLst>
            </p:cNvPr>
            <p:cNvSpPr/>
            <p:nvPr userDrawn="1"/>
          </p:nvSpPr>
          <p:spPr>
            <a:xfrm>
              <a:off x="10127487" y="2765310"/>
              <a:ext cx="164953" cy="611836"/>
            </a:xfrm>
            <a:prstGeom prst="rect">
              <a:avLst/>
            </a:prstGeom>
            <a:solidFill>
              <a:srgbClr val="CFEBED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3" name="Rechteck 32">
              <a:extLst>
                <a:ext uri="{FF2B5EF4-FFF2-40B4-BE49-F238E27FC236}">
                  <a16:creationId xmlns:a16="http://schemas.microsoft.com/office/drawing/2014/main" id="{87A9CB5D-29D3-E06F-AEE2-EDD7F70C606D}"/>
                </a:ext>
              </a:extLst>
            </p:cNvPr>
            <p:cNvSpPr/>
            <p:nvPr userDrawn="1"/>
          </p:nvSpPr>
          <p:spPr>
            <a:xfrm>
              <a:off x="10365948" y="2765310"/>
              <a:ext cx="164953" cy="611836"/>
            </a:xfrm>
            <a:prstGeom prst="rect">
              <a:avLst/>
            </a:prstGeom>
            <a:solidFill>
              <a:srgbClr val="E7F5F6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4" name="Rechteck 33">
              <a:extLst>
                <a:ext uri="{FF2B5EF4-FFF2-40B4-BE49-F238E27FC236}">
                  <a16:creationId xmlns:a16="http://schemas.microsoft.com/office/drawing/2014/main" id="{C4E73DEE-FF02-4D7B-06E5-26744342D7FA}"/>
                </a:ext>
              </a:extLst>
            </p:cNvPr>
            <p:cNvSpPr/>
            <p:nvPr userDrawn="1"/>
          </p:nvSpPr>
          <p:spPr>
            <a:xfrm>
              <a:off x="10604409" y="2765310"/>
              <a:ext cx="164953" cy="611836"/>
            </a:xfrm>
            <a:prstGeom prst="rect">
              <a:avLst/>
            </a:prstGeom>
            <a:solidFill>
              <a:srgbClr val="F3FAFB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35" name="Gruppieren 34">
            <a:extLst>
              <a:ext uri="{FF2B5EF4-FFF2-40B4-BE49-F238E27FC236}">
                <a16:creationId xmlns:a16="http://schemas.microsoft.com/office/drawing/2014/main" id="{8464619D-9557-6EB4-4388-AA0D8FA4BBFC}"/>
              </a:ext>
            </a:extLst>
          </p:cNvPr>
          <p:cNvGrpSpPr/>
          <p:nvPr userDrawn="1"/>
        </p:nvGrpSpPr>
        <p:grpSpPr>
          <a:xfrm>
            <a:off x="9253346" y="3018921"/>
            <a:ext cx="1516016" cy="611836"/>
            <a:chOff x="9253346" y="3646370"/>
            <a:chExt cx="1516016" cy="611836"/>
          </a:xfrm>
        </p:grpSpPr>
        <p:sp>
          <p:nvSpPr>
            <p:cNvPr id="36" name="Rechteck 35">
              <a:extLst>
                <a:ext uri="{FF2B5EF4-FFF2-40B4-BE49-F238E27FC236}">
                  <a16:creationId xmlns:a16="http://schemas.microsoft.com/office/drawing/2014/main" id="{DA19824B-7778-C133-18EE-A3E9A75EC0AC}"/>
                </a:ext>
              </a:extLst>
            </p:cNvPr>
            <p:cNvSpPr/>
            <p:nvPr userDrawn="1"/>
          </p:nvSpPr>
          <p:spPr>
            <a:xfrm>
              <a:off x="9253346" y="3646370"/>
              <a:ext cx="329906" cy="611836"/>
            </a:xfrm>
            <a:prstGeom prst="rect">
              <a:avLst/>
            </a:prstGeom>
            <a:solidFill>
              <a:srgbClr val="FFD744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37" name="Rechteck 36">
              <a:extLst>
                <a:ext uri="{FF2B5EF4-FFF2-40B4-BE49-F238E27FC236}">
                  <a16:creationId xmlns:a16="http://schemas.microsoft.com/office/drawing/2014/main" id="{2D5C13E3-6C09-4026-CF73-E0F9FA98B852}"/>
                </a:ext>
              </a:extLst>
            </p:cNvPr>
            <p:cNvSpPr/>
            <p:nvPr userDrawn="1"/>
          </p:nvSpPr>
          <p:spPr>
            <a:xfrm>
              <a:off x="9646876" y="3646370"/>
              <a:ext cx="168642" cy="611836"/>
            </a:xfrm>
            <a:prstGeom prst="rect">
              <a:avLst/>
            </a:prstGeom>
            <a:solidFill>
              <a:srgbClr val="FFDF69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8" name="Rechteck 37">
              <a:extLst>
                <a:ext uri="{FF2B5EF4-FFF2-40B4-BE49-F238E27FC236}">
                  <a16:creationId xmlns:a16="http://schemas.microsoft.com/office/drawing/2014/main" id="{80C57425-0DC2-45EA-E9F6-7BB2D5B8E729}"/>
                </a:ext>
              </a:extLst>
            </p:cNvPr>
            <p:cNvSpPr/>
            <p:nvPr userDrawn="1"/>
          </p:nvSpPr>
          <p:spPr>
            <a:xfrm>
              <a:off x="9889026" y="3646370"/>
              <a:ext cx="164953" cy="611836"/>
            </a:xfrm>
            <a:prstGeom prst="rect">
              <a:avLst/>
            </a:prstGeom>
            <a:solidFill>
              <a:srgbClr val="FFE78F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9" name="Rechteck 38">
              <a:extLst>
                <a:ext uri="{FF2B5EF4-FFF2-40B4-BE49-F238E27FC236}">
                  <a16:creationId xmlns:a16="http://schemas.microsoft.com/office/drawing/2014/main" id="{437F06F7-08FC-9FAC-EDB1-D65AAB16EDE5}"/>
                </a:ext>
              </a:extLst>
            </p:cNvPr>
            <p:cNvSpPr/>
            <p:nvPr userDrawn="1"/>
          </p:nvSpPr>
          <p:spPr>
            <a:xfrm>
              <a:off x="10127487" y="3646370"/>
              <a:ext cx="164953" cy="611836"/>
            </a:xfrm>
            <a:prstGeom prst="rect">
              <a:avLst/>
            </a:prstGeom>
            <a:solidFill>
              <a:srgbClr val="FFEFB4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0" name="Rechteck 39">
              <a:extLst>
                <a:ext uri="{FF2B5EF4-FFF2-40B4-BE49-F238E27FC236}">
                  <a16:creationId xmlns:a16="http://schemas.microsoft.com/office/drawing/2014/main" id="{81375C0B-5F68-C35B-274C-2E253EB1F251}"/>
                </a:ext>
              </a:extLst>
            </p:cNvPr>
            <p:cNvSpPr/>
            <p:nvPr userDrawn="1"/>
          </p:nvSpPr>
          <p:spPr>
            <a:xfrm>
              <a:off x="10365948" y="3646370"/>
              <a:ext cx="164953" cy="611836"/>
            </a:xfrm>
            <a:prstGeom prst="rect">
              <a:avLst/>
            </a:prstGeom>
            <a:solidFill>
              <a:srgbClr val="FFF7DA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1" name="Rechteck 40">
              <a:extLst>
                <a:ext uri="{FF2B5EF4-FFF2-40B4-BE49-F238E27FC236}">
                  <a16:creationId xmlns:a16="http://schemas.microsoft.com/office/drawing/2014/main" id="{4545E0FE-8001-053C-479C-D7A532B67D00}"/>
                </a:ext>
              </a:extLst>
            </p:cNvPr>
            <p:cNvSpPr/>
            <p:nvPr userDrawn="1"/>
          </p:nvSpPr>
          <p:spPr>
            <a:xfrm>
              <a:off x="10604409" y="3646370"/>
              <a:ext cx="164953" cy="611836"/>
            </a:xfrm>
            <a:prstGeom prst="rect">
              <a:avLst/>
            </a:prstGeom>
            <a:solidFill>
              <a:srgbClr val="FFFBEC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42" name="Gruppieren 41">
            <a:extLst>
              <a:ext uri="{FF2B5EF4-FFF2-40B4-BE49-F238E27FC236}">
                <a16:creationId xmlns:a16="http://schemas.microsoft.com/office/drawing/2014/main" id="{454E96A0-C2ED-F4EF-1B0A-4C74B361F6CA}"/>
              </a:ext>
            </a:extLst>
          </p:cNvPr>
          <p:cNvGrpSpPr/>
          <p:nvPr userDrawn="1"/>
        </p:nvGrpSpPr>
        <p:grpSpPr>
          <a:xfrm>
            <a:off x="9253346" y="3775217"/>
            <a:ext cx="1516016" cy="611838"/>
            <a:chOff x="9253346" y="4527430"/>
            <a:chExt cx="1516016" cy="611838"/>
          </a:xfrm>
        </p:grpSpPr>
        <p:sp>
          <p:nvSpPr>
            <p:cNvPr id="43" name="Rechteck 42">
              <a:extLst>
                <a:ext uri="{FF2B5EF4-FFF2-40B4-BE49-F238E27FC236}">
                  <a16:creationId xmlns:a16="http://schemas.microsoft.com/office/drawing/2014/main" id="{A7B52B42-B1CC-76C3-C768-9D1725547793}"/>
                </a:ext>
              </a:extLst>
            </p:cNvPr>
            <p:cNvSpPr/>
            <p:nvPr userDrawn="1"/>
          </p:nvSpPr>
          <p:spPr>
            <a:xfrm>
              <a:off x="9253346" y="4527432"/>
              <a:ext cx="329906" cy="611836"/>
            </a:xfrm>
            <a:prstGeom prst="rect">
              <a:avLst/>
            </a:prstGeom>
            <a:solidFill>
              <a:srgbClr val="E94F35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4" name="Rechteck 43">
              <a:extLst>
                <a:ext uri="{FF2B5EF4-FFF2-40B4-BE49-F238E27FC236}">
                  <a16:creationId xmlns:a16="http://schemas.microsoft.com/office/drawing/2014/main" id="{7FF58BCF-EE1F-2141-6AE1-06783C1EB056}"/>
                </a:ext>
              </a:extLst>
            </p:cNvPr>
            <p:cNvSpPr/>
            <p:nvPr userDrawn="1"/>
          </p:nvSpPr>
          <p:spPr>
            <a:xfrm>
              <a:off x="9646876" y="4527430"/>
              <a:ext cx="168642" cy="611836"/>
            </a:xfrm>
            <a:prstGeom prst="rect">
              <a:avLst/>
            </a:prstGeom>
            <a:solidFill>
              <a:srgbClr val="ED725D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5" name="Rechteck 44">
              <a:extLst>
                <a:ext uri="{FF2B5EF4-FFF2-40B4-BE49-F238E27FC236}">
                  <a16:creationId xmlns:a16="http://schemas.microsoft.com/office/drawing/2014/main" id="{B8D9EEB6-05D1-C54F-F988-A29842FF7439}"/>
                </a:ext>
              </a:extLst>
            </p:cNvPr>
            <p:cNvSpPr/>
            <p:nvPr userDrawn="1"/>
          </p:nvSpPr>
          <p:spPr>
            <a:xfrm>
              <a:off x="9889026" y="4527430"/>
              <a:ext cx="164953" cy="611836"/>
            </a:xfrm>
            <a:prstGeom prst="rect">
              <a:avLst/>
            </a:prstGeom>
            <a:solidFill>
              <a:srgbClr val="F29586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6" name="Rechteck 45">
              <a:extLst>
                <a:ext uri="{FF2B5EF4-FFF2-40B4-BE49-F238E27FC236}">
                  <a16:creationId xmlns:a16="http://schemas.microsoft.com/office/drawing/2014/main" id="{F48340C9-8D30-18A6-C9EE-D6158F0AF4C6}"/>
                </a:ext>
              </a:extLst>
            </p:cNvPr>
            <p:cNvSpPr/>
            <p:nvPr userDrawn="1"/>
          </p:nvSpPr>
          <p:spPr>
            <a:xfrm>
              <a:off x="10127487" y="4527430"/>
              <a:ext cx="164953" cy="611836"/>
            </a:xfrm>
            <a:prstGeom prst="rect">
              <a:avLst/>
            </a:prstGeom>
            <a:solidFill>
              <a:srgbClr val="F6B9AE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7" name="Rechteck 46">
              <a:extLst>
                <a:ext uri="{FF2B5EF4-FFF2-40B4-BE49-F238E27FC236}">
                  <a16:creationId xmlns:a16="http://schemas.microsoft.com/office/drawing/2014/main" id="{69CEBFEE-3C36-22B0-8F14-DBC5F6FE71FE}"/>
                </a:ext>
              </a:extLst>
            </p:cNvPr>
            <p:cNvSpPr/>
            <p:nvPr userDrawn="1"/>
          </p:nvSpPr>
          <p:spPr>
            <a:xfrm>
              <a:off x="10365948" y="4527430"/>
              <a:ext cx="164953" cy="611836"/>
            </a:xfrm>
            <a:prstGeom prst="rect">
              <a:avLst/>
            </a:prstGeom>
            <a:solidFill>
              <a:srgbClr val="FBDCD7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8" name="Rechteck 47">
              <a:extLst>
                <a:ext uri="{FF2B5EF4-FFF2-40B4-BE49-F238E27FC236}">
                  <a16:creationId xmlns:a16="http://schemas.microsoft.com/office/drawing/2014/main" id="{4DD70B7C-4BB3-4F01-98C2-3735B3FC567B}"/>
                </a:ext>
              </a:extLst>
            </p:cNvPr>
            <p:cNvSpPr/>
            <p:nvPr userDrawn="1"/>
          </p:nvSpPr>
          <p:spPr>
            <a:xfrm>
              <a:off x="10604409" y="4527430"/>
              <a:ext cx="164953" cy="611836"/>
            </a:xfrm>
            <a:prstGeom prst="rect">
              <a:avLst/>
            </a:prstGeom>
            <a:solidFill>
              <a:srgbClr val="FDEDEB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49" name="Gruppieren 48">
            <a:extLst>
              <a:ext uri="{FF2B5EF4-FFF2-40B4-BE49-F238E27FC236}">
                <a16:creationId xmlns:a16="http://schemas.microsoft.com/office/drawing/2014/main" id="{33BE116A-531F-3CD4-30FB-03EEECBFB2BE}"/>
              </a:ext>
            </a:extLst>
          </p:cNvPr>
          <p:cNvGrpSpPr/>
          <p:nvPr userDrawn="1"/>
        </p:nvGrpSpPr>
        <p:grpSpPr>
          <a:xfrm>
            <a:off x="9253346" y="750033"/>
            <a:ext cx="1516016" cy="611836"/>
            <a:chOff x="9253346" y="750033"/>
            <a:chExt cx="1516016" cy="611836"/>
          </a:xfrm>
        </p:grpSpPr>
        <p:sp>
          <p:nvSpPr>
            <p:cNvPr id="50" name="Rechteck 49">
              <a:extLst>
                <a:ext uri="{FF2B5EF4-FFF2-40B4-BE49-F238E27FC236}">
                  <a16:creationId xmlns:a16="http://schemas.microsoft.com/office/drawing/2014/main" id="{B1C12D43-3B90-D751-EF44-A2CCCBE6A78E}"/>
                </a:ext>
              </a:extLst>
            </p:cNvPr>
            <p:cNvSpPr/>
            <p:nvPr userDrawn="1"/>
          </p:nvSpPr>
          <p:spPr>
            <a:xfrm>
              <a:off x="9253346" y="750033"/>
              <a:ext cx="329906" cy="611836"/>
            </a:xfrm>
            <a:prstGeom prst="rect">
              <a:avLst/>
            </a:prstGeom>
            <a:solidFill>
              <a:schemeClr val="tx2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1" name="Rechteck 50">
              <a:extLst>
                <a:ext uri="{FF2B5EF4-FFF2-40B4-BE49-F238E27FC236}">
                  <a16:creationId xmlns:a16="http://schemas.microsoft.com/office/drawing/2014/main" id="{8F7A4D8A-8A53-6A20-0A3B-2FAFD43B60C3}"/>
                </a:ext>
              </a:extLst>
            </p:cNvPr>
            <p:cNvSpPr/>
            <p:nvPr userDrawn="1"/>
          </p:nvSpPr>
          <p:spPr>
            <a:xfrm>
              <a:off x="9646876" y="750033"/>
              <a:ext cx="168642" cy="611836"/>
            </a:xfrm>
            <a:prstGeom prst="rect">
              <a:avLst/>
            </a:prstGeom>
            <a:solidFill>
              <a:srgbClr val="F29733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2" name="Rechteck 51">
              <a:extLst>
                <a:ext uri="{FF2B5EF4-FFF2-40B4-BE49-F238E27FC236}">
                  <a16:creationId xmlns:a16="http://schemas.microsoft.com/office/drawing/2014/main" id="{E1B7C165-A4F3-1C93-9FEB-F368BAA47B3B}"/>
                </a:ext>
              </a:extLst>
            </p:cNvPr>
            <p:cNvSpPr/>
            <p:nvPr userDrawn="1"/>
          </p:nvSpPr>
          <p:spPr>
            <a:xfrm>
              <a:off x="9889026" y="750033"/>
              <a:ext cx="164953" cy="611836"/>
            </a:xfrm>
            <a:prstGeom prst="rect">
              <a:avLst/>
            </a:prstGeom>
            <a:solidFill>
              <a:srgbClr val="F5B166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3" name="Rechteck 52">
              <a:extLst>
                <a:ext uri="{FF2B5EF4-FFF2-40B4-BE49-F238E27FC236}">
                  <a16:creationId xmlns:a16="http://schemas.microsoft.com/office/drawing/2014/main" id="{0755AA26-0781-BF36-BD2B-067486FC7AD6}"/>
                </a:ext>
              </a:extLst>
            </p:cNvPr>
            <p:cNvSpPr/>
            <p:nvPr userDrawn="1"/>
          </p:nvSpPr>
          <p:spPr>
            <a:xfrm>
              <a:off x="10127487" y="750033"/>
              <a:ext cx="164953" cy="611836"/>
            </a:xfrm>
            <a:prstGeom prst="rect">
              <a:avLst/>
            </a:prstGeom>
            <a:solidFill>
              <a:srgbClr val="F9CB99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4" name="Rechteck 53">
              <a:extLst>
                <a:ext uri="{FF2B5EF4-FFF2-40B4-BE49-F238E27FC236}">
                  <a16:creationId xmlns:a16="http://schemas.microsoft.com/office/drawing/2014/main" id="{74B56192-0D8B-E004-AB57-C7E3147CD2FF}"/>
                </a:ext>
              </a:extLst>
            </p:cNvPr>
            <p:cNvSpPr/>
            <p:nvPr userDrawn="1"/>
          </p:nvSpPr>
          <p:spPr>
            <a:xfrm>
              <a:off x="10365948" y="750033"/>
              <a:ext cx="164953" cy="611836"/>
            </a:xfrm>
            <a:prstGeom prst="rect">
              <a:avLst/>
            </a:prstGeom>
            <a:solidFill>
              <a:srgbClr val="FCE5CC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5" name="Rechteck 54">
              <a:extLst>
                <a:ext uri="{FF2B5EF4-FFF2-40B4-BE49-F238E27FC236}">
                  <a16:creationId xmlns:a16="http://schemas.microsoft.com/office/drawing/2014/main" id="{B29F9AA0-AFEB-8A52-7CF4-38C987FEA8CA}"/>
                </a:ext>
              </a:extLst>
            </p:cNvPr>
            <p:cNvSpPr/>
            <p:nvPr userDrawn="1"/>
          </p:nvSpPr>
          <p:spPr>
            <a:xfrm>
              <a:off x="10604409" y="750033"/>
              <a:ext cx="164953" cy="611836"/>
            </a:xfrm>
            <a:prstGeom prst="rect">
              <a:avLst/>
            </a:prstGeom>
            <a:solidFill>
              <a:srgbClr val="FDF2E6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56" name="Rechteck 55">
            <a:extLst>
              <a:ext uri="{FF2B5EF4-FFF2-40B4-BE49-F238E27FC236}">
                <a16:creationId xmlns:a16="http://schemas.microsoft.com/office/drawing/2014/main" id="{EF8C6740-F175-D5F6-B406-70C8D14FDE2D}"/>
              </a:ext>
            </a:extLst>
          </p:cNvPr>
          <p:cNvSpPr/>
          <p:nvPr userDrawn="1"/>
        </p:nvSpPr>
        <p:spPr>
          <a:xfrm>
            <a:off x="10842871" y="1506328"/>
            <a:ext cx="169274" cy="621321"/>
          </a:xfrm>
          <a:prstGeom prst="rect">
            <a:avLst/>
          </a:prstGeom>
          <a:solidFill>
            <a:srgbClr val="4C5E45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57" name="Rechteck 56">
            <a:extLst>
              <a:ext uri="{FF2B5EF4-FFF2-40B4-BE49-F238E27FC236}">
                <a16:creationId xmlns:a16="http://schemas.microsoft.com/office/drawing/2014/main" id="{70A42F3F-6268-605D-5282-02BFC2BD03EE}"/>
              </a:ext>
            </a:extLst>
          </p:cNvPr>
          <p:cNvSpPr/>
          <p:nvPr userDrawn="1"/>
        </p:nvSpPr>
        <p:spPr>
          <a:xfrm>
            <a:off x="10842870" y="2262625"/>
            <a:ext cx="166690" cy="611837"/>
          </a:xfrm>
          <a:prstGeom prst="rect">
            <a:avLst/>
          </a:prstGeom>
          <a:solidFill>
            <a:srgbClr val="3C5C5E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58" name="Rechteck 57">
            <a:extLst>
              <a:ext uri="{FF2B5EF4-FFF2-40B4-BE49-F238E27FC236}">
                <a16:creationId xmlns:a16="http://schemas.microsoft.com/office/drawing/2014/main" id="{858717AE-C209-AB31-5C3C-BBB9D229206C}"/>
              </a:ext>
            </a:extLst>
          </p:cNvPr>
          <p:cNvSpPr/>
          <p:nvPr userDrawn="1"/>
        </p:nvSpPr>
        <p:spPr>
          <a:xfrm flipH="1">
            <a:off x="10842870" y="3015850"/>
            <a:ext cx="166690" cy="611836"/>
          </a:xfrm>
          <a:prstGeom prst="rect">
            <a:avLst/>
          </a:prstGeom>
          <a:solidFill>
            <a:srgbClr val="5E4F19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0" name="Bildplatzhalter 12">
            <a:extLst>
              <a:ext uri="{FF2B5EF4-FFF2-40B4-BE49-F238E27FC236}">
                <a16:creationId xmlns:a16="http://schemas.microsoft.com/office/drawing/2014/main" id="{4633F089-FFA6-997E-1614-93B0D6DA457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17879" y="893763"/>
            <a:ext cx="2714400" cy="1620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67" name="Textplatzhalter 65">
            <a:extLst>
              <a:ext uri="{FF2B5EF4-FFF2-40B4-BE49-F238E27FC236}">
                <a16:creationId xmlns:a16="http://schemas.microsoft.com/office/drawing/2014/main" id="{8EA4F974-A75A-F400-3F8F-E67FE4A42E0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43927" y="2673716"/>
            <a:ext cx="2466000" cy="1988234"/>
          </a:xfrm>
        </p:spPr>
        <p:txBody>
          <a:bodyPr lIns="0" tIns="0" rIns="0" bIns="0"/>
          <a:lstStyle>
            <a:lvl1pPr>
              <a:lnSpc>
                <a:spcPct val="110000"/>
              </a:lnSpc>
              <a:defRPr/>
            </a:lvl1pPr>
            <a:lvl2pPr>
              <a:lnSpc>
                <a:spcPct val="110000"/>
              </a:lnSpc>
              <a:defRPr/>
            </a:lvl2pPr>
            <a:lvl3pPr>
              <a:lnSpc>
                <a:spcPct val="110000"/>
              </a:lnSpc>
              <a:defRPr/>
            </a:lvl3pPr>
            <a:lvl4pPr>
              <a:lnSpc>
                <a:spcPct val="110000"/>
              </a:lnSpc>
              <a:defRPr/>
            </a:lvl4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</p:txBody>
      </p:sp>
      <p:sp>
        <p:nvSpPr>
          <p:cNvPr id="60" name="Bildplatzhalter 12">
            <a:extLst>
              <a:ext uri="{FF2B5EF4-FFF2-40B4-BE49-F238E27FC236}">
                <a16:creationId xmlns:a16="http://schemas.microsoft.com/office/drawing/2014/main" id="{5DCCA57C-810C-2D69-F34D-57D756056568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3214800" y="893763"/>
            <a:ext cx="2714400" cy="1620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61" name="Textplatzhalter 65">
            <a:extLst>
              <a:ext uri="{FF2B5EF4-FFF2-40B4-BE49-F238E27FC236}">
                <a16:creationId xmlns:a16="http://schemas.microsoft.com/office/drawing/2014/main" id="{5B435900-0C15-5C27-41A5-D239A8325B6C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341726" y="2673716"/>
            <a:ext cx="2466000" cy="1988234"/>
          </a:xfrm>
        </p:spPr>
        <p:txBody>
          <a:bodyPr lIns="0" tIns="0" rIns="0" bIns="0"/>
          <a:lstStyle>
            <a:lvl1pPr>
              <a:lnSpc>
                <a:spcPct val="110000"/>
              </a:lnSpc>
              <a:defRPr/>
            </a:lvl1pPr>
            <a:lvl2pPr>
              <a:lnSpc>
                <a:spcPct val="110000"/>
              </a:lnSpc>
              <a:defRPr/>
            </a:lvl2pPr>
            <a:lvl3pPr>
              <a:lnSpc>
                <a:spcPct val="110000"/>
              </a:lnSpc>
              <a:defRPr/>
            </a:lvl3pPr>
            <a:lvl4pPr>
              <a:lnSpc>
                <a:spcPct val="110000"/>
              </a:lnSpc>
              <a:defRPr/>
            </a:lvl4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</p:txBody>
      </p:sp>
      <p:sp>
        <p:nvSpPr>
          <p:cNvPr id="62" name="Bildplatzhalter 12">
            <a:extLst>
              <a:ext uri="{FF2B5EF4-FFF2-40B4-BE49-F238E27FC236}">
                <a16:creationId xmlns:a16="http://schemas.microsoft.com/office/drawing/2014/main" id="{70B8072B-76CE-45F0-7CD3-DDF6949ADB85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111721" y="893763"/>
            <a:ext cx="2714400" cy="1620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63" name="Textplatzhalter 65">
            <a:extLst>
              <a:ext uri="{FF2B5EF4-FFF2-40B4-BE49-F238E27FC236}">
                <a16:creationId xmlns:a16="http://schemas.microsoft.com/office/drawing/2014/main" id="{EB9187F7-798D-6BCD-8501-9A81C4EFC56C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234073" y="2673716"/>
            <a:ext cx="2466000" cy="1988234"/>
          </a:xfrm>
        </p:spPr>
        <p:txBody>
          <a:bodyPr lIns="0" tIns="0" rIns="0" bIns="0"/>
          <a:lstStyle>
            <a:lvl1pPr>
              <a:lnSpc>
                <a:spcPct val="110000"/>
              </a:lnSpc>
              <a:defRPr/>
            </a:lvl1pPr>
            <a:lvl2pPr>
              <a:lnSpc>
                <a:spcPct val="110000"/>
              </a:lnSpc>
              <a:defRPr/>
            </a:lvl2pPr>
            <a:lvl3pPr>
              <a:lnSpc>
                <a:spcPct val="110000"/>
              </a:lnSpc>
              <a:defRPr/>
            </a:lvl3pPr>
            <a:lvl4pPr>
              <a:lnSpc>
                <a:spcPct val="110000"/>
              </a:lnSpc>
              <a:defRPr/>
            </a:lvl4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</p:txBody>
      </p:sp>
      <p:sp>
        <p:nvSpPr>
          <p:cNvPr id="65" name="Foliennummernplatzhalter 5">
            <a:extLst>
              <a:ext uri="{FF2B5EF4-FFF2-40B4-BE49-F238E27FC236}">
                <a16:creationId xmlns:a16="http://schemas.microsoft.com/office/drawing/2014/main" id="{C04B64A4-658F-F13D-913D-67F01C13DF2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6093" y="4774996"/>
            <a:ext cx="202379" cy="27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70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</a:lstStyle>
          <a:p>
            <a:fld id="{7F96E9B4-4BE7-9642-B93F-3567CEED0D4C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66" name="Fußzeilenplatzhalter 4">
            <a:extLst>
              <a:ext uri="{FF2B5EF4-FFF2-40B4-BE49-F238E27FC236}">
                <a16:creationId xmlns:a16="http://schemas.microsoft.com/office/drawing/2014/main" id="{7EBE5E56-0B0C-70D7-1724-5F712F5882B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351567" y="4774996"/>
            <a:ext cx="6264696" cy="27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700">
                <a:solidFill>
                  <a:schemeClr val="tx1"/>
                </a:solidFill>
                <a:latin typeface="+mn-lt"/>
                <a:cs typeface="Arial"/>
              </a:defRPr>
            </a:lvl1pPr>
          </a:lstStyle>
          <a:p>
            <a:endParaRPr lang="de-DE" dirty="0"/>
          </a:p>
        </p:txBody>
      </p:sp>
      <p:sp>
        <p:nvSpPr>
          <p:cNvPr id="68" name="Titel 8">
            <a:extLst>
              <a:ext uri="{FF2B5EF4-FFF2-40B4-BE49-F238E27FC236}">
                <a16:creationId xmlns:a16="http://schemas.microsoft.com/office/drawing/2014/main" id="{E6D2A646-B24A-AEF9-073B-FA3AAE3683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5599" y="286362"/>
            <a:ext cx="8295163" cy="496887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0687761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sfoli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Logo">
            <a:extLst>
              <a:ext uri="{FF2B5EF4-FFF2-40B4-BE49-F238E27FC236}">
                <a16:creationId xmlns:a16="http://schemas.microsoft.com/office/drawing/2014/main" id="{3B345152-5828-5FD5-36C7-BAC04472AA86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4754535"/>
            <a:ext cx="8854068" cy="391885"/>
          </a:xfrm>
          <a:prstGeom prst="rect">
            <a:avLst/>
          </a:prstGeom>
        </p:spPr>
      </p:pic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BA8DF3E1-C8C4-643B-47EA-174902F831C0}"/>
              </a:ext>
            </a:extLst>
          </p:cNvPr>
          <p:cNvGrpSpPr/>
          <p:nvPr userDrawn="1"/>
        </p:nvGrpSpPr>
        <p:grpSpPr>
          <a:xfrm>
            <a:off x="9253346" y="4531517"/>
            <a:ext cx="1516016" cy="614903"/>
            <a:chOff x="9253346" y="5431451"/>
            <a:chExt cx="1516016" cy="614903"/>
          </a:xfrm>
        </p:grpSpPr>
        <p:sp>
          <p:nvSpPr>
            <p:cNvPr id="5" name="Rechteck 4">
              <a:extLst>
                <a:ext uri="{FF2B5EF4-FFF2-40B4-BE49-F238E27FC236}">
                  <a16:creationId xmlns:a16="http://schemas.microsoft.com/office/drawing/2014/main" id="{36710116-8A31-AB80-70FF-157165D28E1F}"/>
                </a:ext>
              </a:extLst>
            </p:cNvPr>
            <p:cNvSpPr/>
            <p:nvPr userDrawn="1"/>
          </p:nvSpPr>
          <p:spPr>
            <a:xfrm>
              <a:off x="9253346" y="5431451"/>
              <a:ext cx="329906" cy="611836"/>
            </a:xfrm>
            <a:prstGeom prst="rect">
              <a:avLst/>
            </a:prstGeom>
            <a:solidFill>
              <a:srgbClr val="4A4A49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" name="Rechteck 6">
              <a:extLst>
                <a:ext uri="{FF2B5EF4-FFF2-40B4-BE49-F238E27FC236}">
                  <a16:creationId xmlns:a16="http://schemas.microsoft.com/office/drawing/2014/main" id="{1379922E-67B6-3BF2-EDC6-B42B1872DBDE}"/>
                </a:ext>
              </a:extLst>
            </p:cNvPr>
            <p:cNvSpPr/>
            <p:nvPr userDrawn="1"/>
          </p:nvSpPr>
          <p:spPr>
            <a:xfrm>
              <a:off x="9646876" y="5434518"/>
              <a:ext cx="168642" cy="611836"/>
            </a:xfrm>
            <a:prstGeom prst="rect">
              <a:avLst/>
            </a:prstGeom>
            <a:solidFill>
              <a:srgbClr val="6E6E6D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" name="Rechteck 8">
              <a:extLst>
                <a:ext uri="{FF2B5EF4-FFF2-40B4-BE49-F238E27FC236}">
                  <a16:creationId xmlns:a16="http://schemas.microsoft.com/office/drawing/2014/main" id="{3AC55430-AE17-4D5A-6F27-ECEB216C592F}"/>
                </a:ext>
              </a:extLst>
            </p:cNvPr>
            <p:cNvSpPr/>
            <p:nvPr userDrawn="1"/>
          </p:nvSpPr>
          <p:spPr>
            <a:xfrm>
              <a:off x="9889026" y="5434518"/>
              <a:ext cx="164953" cy="611836"/>
            </a:xfrm>
            <a:prstGeom prst="rect">
              <a:avLst/>
            </a:prstGeom>
            <a:solidFill>
              <a:srgbClr val="929292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1" name="Rechteck 10">
              <a:extLst>
                <a:ext uri="{FF2B5EF4-FFF2-40B4-BE49-F238E27FC236}">
                  <a16:creationId xmlns:a16="http://schemas.microsoft.com/office/drawing/2014/main" id="{02B91F28-1E06-012E-ADDE-ACC20B5C352F}"/>
                </a:ext>
              </a:extLst>
            </p:cNvPr>
            <p:cNvSpPr/>
            <p:nvPr userDrawn="1"/>
          </p:nvSpPr>
          <p:spPr>
            <a:xfrm>
              <a:off x="10127487" y="5434518"/>
              <a:ext cx="164953" cy="611836"/>
            </a:xfrm>
            <a:prstGeom prst="rect">
              <a:avLst/>
            </a:prstGeom>
            <a:solidFill>
              <a:srgbClr val="B7B7B6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2" name="Rechteck 11">
              <a:extLst>
                <a:ext uri="{FF2B5EF4-FFF2-40B4-BE49-F238E27FC236}">
                  <a16:creationId xmlns:a16="http://schemas.microsoft.com/office/drawing/2014/main" id="{DBB07998-50F2-FCD2-77B4-4E144B0BF19B}"/>
                </a:ext>
              </a:extLst>
            </p:cNvPr>
            <p:cNvSpPr/>
            <p:nvPr userDrawn="1"/>
          </p:nvSpPr>
          <p:spPr>
            <a:xfrm>
              <a:off x="10365948" y="5434518"/>
              <a:ext cx="164953" cy="611836"/>
            </a:xfrm>
            <a:prstGeom prst="rect">
              <a:avLst/>
            </a:prstGeom>
            <a:solidFill>
              <a:srgbClr val="DBDBDB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3" name="Rechteck 12">
              <a:extLst>
                <a:ext uri="{FF2B5EF4-FFF2-40B4-BE49-F238E27FC236}">
                  <a16:creationId xmlns:a16="http://schemas.microsoft.com/office/drawing/2014/main" id="{0771E4CE-49ED-285E-D5F3-1C08C812F105}"/>
                </a:ext>
              </a:extLst>
            </p:cNvPr>
            <p:cNvSpPr/>
            <p:nvPr userDrawn="1"/>
          </p:nvSpPr>
          <p:spPr>
            <a:xfrm>
              <a:off x="10604409" y="5434518"/>
              <a:ext cx="164953" cy="611836"/>
            </a:xfrm>
            <a:prstGeom prst="rect">
              <a:avLst/>
            </a:prstGeom>
            <a:solidFill>
              <a:srgbClr val="EDEDED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14" name="Gruppieren 13">
            <a:extLst>
              <a:ext uri="{FF2B5EF4-FFF2-40B4-BE49-F238E27FC236}">
                <a16:creationId xmlns:a16="http://schemas.microsoft.com/office/drawing/2014/main" id="{0BBA2410-DA46-3F1A-8FC3-1C5EF6B752F4}"/>
              </a:ext>
            </a:extLst>
          </p:cNvPr>
          <p:cNvGrpSpPr/>
          <p:nvPr userDrawn="1"/>
        </p:nvGrpSpPr>
        <p:grpSpPr>
          <a:xfrm>
            <a:off x="9253346" y="-6263"/>
            <a:ext cx="1516016" cy="611836"/>
            <a:chOff x="9253346" y="-6263"/>
            <a:chExt cx="1516016" cy="611836"/>
          </a:xfrm>
        </p:grpSpPr>
        <p:sp>
          <p:nvSpPr>
            <p:cNvPr id="15" name="Rechteck 14">
              <a:extLst>
                <a:ext uri="{FF2B5EF4-FFF2-40B4-BE49-F238E27FC236}">
                  <a16:creationId xmlns:a16="http://schemas.microsoft.com/office/drawing/2014/main" id="{4C3DA1E3-D065-D6D7-7E6F-FB48C4ED26B6}"/>
                </a:ext>
              </a:extLst>
            </p:cNvPr>
            <p:cNvSpPr/>
            <p:nvPr userDrawn="1"/>
          </p:nvSpPr>
          <p:spPr>
            <a:xfrm>
              <a:off x="9253346" y="-6263"/>
              <a:ext cx="329906" cy="611836"/>
            </a:xfrm>
            <a:prstGeom prst="rect">
              <a:avLst/>
            </a:prstGeom>
            <a:solidFill>
              <a:srgbClr val="006382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16" name="Rechteck 15">
              <a:extLst>
                <a:ext uri="{FF2B5EF4-FFF2-40B4-BE49-F238E27FC236}">
                  <a16:creationId xmlns:a16="http://schemas.microsoft.com/office/drawing/2014/main" id="{BC3CA7C0-0528-ED05-AC23-DF160350AD62}"/>
                </a:ext>
              </a:extLst>
            </p:cNvPr>
            <p:cNvSpPr/>
            <p:nvPr userDrawn="1"/>
          </p:nvSpPr>
          <p:spPr>
            <a:xfrm>
              <a:off x="9646876" y="-6263"/>
              <a:ext cx="168642" cy="611836"/>
            </a:xfrm>
            <a:prstGeom prst="rect">
              <a:avLst/>
            </a:prstGeom>
            <a:solidFill>
              <a:srgbClr val="33829B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7" name="Rechteck 16">
              <a:extLst>
                <a:ext uri="{FF2B5EF4-FFF2-40B4-BE49-F238E27FC236}">
                  <a16:creationId xmlns:a16="http://schemas.microsoft.com/office/drawing/2014/main" id="{AFD3A840-2913-D80F-429E-A06B8764EBA4}"/>
                </a:ext>
              </a:extLst>
            </p:cNvPr>
            <p:cNvSpPr/>
            <p:nvPr userDrawn="1"/>
          </p:nvSpPr>
          <p:spPr>
            <a:xfrm>
              <a:off x="9889026" y="-6263"/>
              <a:ext cx="164953" cy="611836"/>
            </a:xfrm>
            <a:prstGeom prst="rect">
              <a:avLst/>
            </a:prstGeom>
            <a:solidFill>
              <a:srgbClr val="66A1B4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8" name="Rechteck 17">
              <a:extLst>
                <a:ext uri="{FF2B5EF4-FFF2-40B4-BE49-F238E27FC236}">
                  <a16:creationId xmlns:a16="http://schemas.microsoft.com/office/drawing/2014/main" id="{F6761490-B2B9-073C-6A57-36376DD01B84}"/>
                </a:ext>
              </a:extLst>
            </p:cNvPr>
            <p:cNvSpPr/>
            <p:nvPr userDrawn="1"/>
          </p:nvSpPr>
          <p:spPr>
            <a:xfrm>
              <a:off x="10127487" y="-6263"/>
              <a:ext cx="164953" cy="611836"/>
            </a:xfrm>
            <a:prstGeom prst="rect">
              <a:avLst/>
            </a:prstGeom>
            <a:solidFill>
              <a:srgbClr val="99C1CD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9" name="Rechteck 18">
              <a:extLst>
                <a:ext uri="{FF2B5EF4-FFF2-40B4-BE49-F238E27FC236}">
                  <a16:creationId xmlns:a16="http://schemas.microsoft.com/office/drawing/2014/main" id="{D345C60A-C4EE-7CAB-26EF-4457CA790DE3}"/>
                </a:ext>
              </a:extLst>
            </p:cNvPr>
            <p:cNvSpPr/>
            <p:nvPr userDrawn="1"/>
          </p:nvSpPr>
          <p:spPr>
            <a:xfrm>
              <a:off x="10365948" y="-6263"/>
              <a:ext cx="164953" cy="611836"/>
            </a:xfrm>
            <a:prstGeom prst="rect">
              <a:avLst/>
            </a:prstGeom>
            <a:solidFill>
              <a:srgbClr val="CCE0E6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0" name="Rechteck 19">
              <a:extLst>
                <a:ext uri="{FF2B5EF4-FFF2-40B4-BE49-F238E27FC236}">
                  <a16:creationId xmlns:a16="http://schemas.microsoft.com/office/drawing/2014/main" id="{4EBB7953-2D03-6C57-49CE-E9364597C6B0}"/>
                </a:ext>
              </a:extLst>
            </p:cNvPr>
            <p:cNvSpPr/>
            <p:nvPr userDrawn="1"/>
          </p:nvSpPr>
          <p:spPr>
            <a:xfrm>
              <a:off x="10604409" y="-6263"/>
              <a:ext cx="164953" cy="611836"/>
            </a:xfrm>
            <a:prstGeom prst="rect">
              <a:avLst/>
            </a:prstGeom>
            <a:solidFill>
              <a:srgbClr val="E6EFF3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</p:grpSp>
      <p:grpSp>
        <p:nvGrpSpPr>
          <p:cNvPr id="21" name="Gruppieren 20">
            <a:extLst>
              <a:ext uri="{FF2B5EF4-FFF2-40B4-BE49-F238E27FC236}">
                <a16:creationId xmlns:a16="http://schemas.microsoft.com/office/drawing/2014/main" id="{DD29CE4F-6D30-4CDE-E83F-5529852273D2}"/>
              </a:ext>
            </a:extLst>
          </p:cNvPr>
          <p:cNvGrpSpPr/>
          <p:nvPr userDrawn="1"/>
        </p:nvGrpSpPr>
        <p:grpSpPr>
          <a:xfrm>
            <a:off x="9253346" y="1506329"/>
            <a:ext cx="1516016" cy="611836"/>
            <a:chOff x="9253346" y="1884250"/>
            <a:chExt cx="1516016" cy="611836"/>
          </a:xfrm>
        </p:grpSpPr>
        <p:sp>
          <p:nvSpPr>
            <p:cNvPr id="22" name="Rechteck 21">
              <a:extLst>
                <a:ext uri="{FF2B5EF4-FFF2-40B4-BE49-F238E27FC236}">
                  <a16:creationId xmlns:a16="http://schemas.microsoft.com/office/drawing/2014/main" id="{EF669C2C-95B6-2481-3EFC-56A00C67596B}"/>
                </a:ext>
              </a:extLst>
            </p:cNvPr>
            <p:cNvSpPr/>
            <p:nvPr userDrawn="1"/>
          </p:nvSpPr>
          <p:spPr>
            <a:xfrm>
              <a:off x="9253346" y="1884250"/>
              <a:ext cx="329906" cy="611836"/>
            </a:xfrm>
            <a:prstGeom prst="rect">
              <a:avLst/>
            </a:prstGeom>
            <a:solidFill>
              <a:srgbClr val="AAD29A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3" name="Rechteck 22">
              <a:extLst>
                <a:ext uri="{FF2B5EF4-FFF2-40B4-BE49-F238E27FC236}">
                  <a16:creationId xmlns:a16="http://schemas.microsoft.com/office/drawing/2014/main" id="{EEA3DB69-5B9F-BEFA-4796-8AB457E87993}"/>
                </a:ext>
              </a:extLst>
            </p:cNvPr>
            <p:cNvSpPr/>
            <p:nvPr userDrawn="1"/>
          </p:nvSpPr>
          <p:spPr>
            <a:xfrm>
              <a:off x="9646876" y="1884250"/>
              <a:ext cx="168642" cy="611836"/>
            </a:xfrm>
            <a:prstGeom prst="rect">
              <a:avLst/>
            </a:prstGeom>
            <a:solidFill>
              <a:srgbClr val="BBDBAE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4" name="Rechteck 23">
              <a:extLst>
                <a:ext uri="{FF2B5EF4-FFF2-40B4-BE49-F238E27FC236}">
                  <a16:creationId xmlns:a16="http://schemas.microsoft.com/office/drawing/2014/main" id="{E3B84102-FFBC-98DB-07EB-927B85E0F673}"/>
                </a:ext>
              </a:extLst>
            </p:cNvPr>
            <p:cNvSpPr/>
            <p:nvPr userDrawn="1"/>
          </p:nvSpPr>
          <p:spPr>
            <a:xfrm>
              <a:off x="9889026" y="1884250"/>
              <a:ext cx="164953" cy="611836"/>
            </a:xfrm>
            <a:prstGeom prst="rect">
              <a:avLst/>
            </a:prstGeom>
            <a:solidFill>
              <a:srgbClr val="CCE4C2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5" name="Rechteck 24">
              <a:extLst>
                <a:ext uri="{FF2B5EF4-FFF2-40B4-BE49-F238E27FC236}">
                  <a16:creationId xmlns:a16="http://schemas.microsoft.com/office/drawing/2014/main" id="{8C3C9973-90B3-74DC-6BEA-2C1F3FDF9D74}"/>
                </a:ext>
              </a:extLst>
            </p:cNvPr>
            <p:cNvSpPr/>
            <p:nvPr userDrawn="1"/>
          </p:nvSpPr>
          <p:spPr>
            <a:xfrm>
              <a:off x="10127487" y="1884250"/>
              <a:ext cx="164953" cy="611836"/>
            </a:xfrm>
            <a:prstGeom prst="rect">
              <a:avLst/>
            </a:prstGeom>
            <a:solidFill>
              <a:srgbClr val="DDEDD7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6" name="Rechteck 25">
              <a:extLst>
                <a:ext uri="{FF2B5EF4-FFF2-40B4-BE49-F238E27FC236}">
                  <a16:creationId xmlns:a16="http://schemas.microsoft.com/office/drawing/2014/main" id="{291B185A-A6B3-9C90-93B1-E37728D754AB}"/>
                </a:ext>
              </a:extLst>
            </p:cNvPr>
            <p:cNvSpPr/>
            <p:nvPr userDrawn="1"/>
          </p:nvSpPr>
          <p:spPr>
            <a:xfrm>
              <a:off x="10365948" y="1884250"/>
              <a:ext cx="164953" cy="611836"/>
            </a:xfrm>
            <a:prstGeom prst="rect">
              <a:avLst/>
            </a:prstGeom>
            <a:solidFill>
              <a:srgbClr val="EEF6EB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7" name="Rechteck 26">
              <a:extLst>
                <a:ext uri="{FF2B5EF4-FFF2-40B4-BE49-F238E27FC236}">
                  <a16:creationId xmlns:a16="http://schemas.microsoft.com/office/drawing/2014/main" id="{9C5FFA13-05CD-F9C5-0A53-7DF43E605F6A}"/>
                </a:ext>
              </a:extLst>
            </p:cNvPr>
            <p:cNvSpPr/>
            <p:nvPr userDrawn="1"/>
          </p:nvSpPr>
          <p:spPr>
            <a:xfrm>
              <a:off x="10604409" y="1884250"/>
              <a:ext cx="164953" cy="611836"/>
            </a:xfrm>
            <a:prstGeom prst="rect">
              <a:avLst/>
            </a:prstGeom>
            <a:solidFill>
              <a:srgbClr val="F7FBF5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28" name="Gruppieren 27">
            <a:extLst>
              <a:ext uri="{FF2B5EF4-FFF2-40B4-BE49-F238E27FC236}">
                <a16:creationId xmlns:a16="http://schemas.microsoft.com/office/drawing/2014/main" id="{65CE30C3-41B0-021D-37B1-28E2D6B776BC}"/>
              </a:ext>
            </a:extLst>
          </p:cNvPr>
          <p:cNvGrpSpPr/>
          <p:nvPr userDrawn="1"/>
        </p:nvGrpSpPr>
        <p:grpSpPr>
          <a:xfrm>
            <a:off x="9253346" y="2262625"/>
            <a:ext cx="1516016" cy="611836"/>
            <a:chOff x="9253346" y="2765310"/>
            <a:chExt cx="1516016" cy="611836"/>
          </a:xfrm>
        </p:grpSpPr>
        <p:sp>
          <p:nvSpPr>
            <p:cNvPr id="29" name="Rechteck 28">
              <a:extLst>
                <a:ext uri="{FF2B5EF4-FFF2-40B4-BE49-F238E27FC236}">
                  <a16:creationId xmlns:a16="http://schemas.microsoft.com/office/drawing/2014/main" id="{ACF84A3C-9638-C259-259D-54AF0BD19E2D}"/>
                </a:ext>
              </a:extLst>
            </p:cNvPr>
            <p:cNvSpPr/>
            <p:nvPr userDrawn="1"/>
          </p:nvSpPr>
          <p:spPr>
            <a:xfrm>
              <a:off x="9253346" y="2765310"/>
              <a:ext cx="329906" cy="611836"/>
            </a:xfrm>
            <a:prstGeom prst="rect">
              <a:avLst/>
            </a:prstGeom>
            <a:solidFill>
              <a:srgbClr val="86CDD2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0" name="Rechteck 29">
              <a:extLst>
                <a:ext uri="{FF2B5EF4-FFF2-40B4-BE49-F238E27FC236}">
                  <a16:creationId xmlns:a16="http://schemas.microsoft.com/office/drawing/2014/main" id="{7FAA0C32-D383-5D4E-624D-2C2959A81B6C}"/>
                </a:ext>
              </a:extLst>
            </p:cNvPr>
            <p:cNvSpPr/>
            <p:nvPr userDrawn="1"/>
          </p:nvSpPr>
          <p:spPr>
            <a:xfrm>
              <a:off x="9646876" y="2765310"/>
              <a:ext cx="168642" cy="611836"/>
            </a:xfrm>
            <a:prstGeom prst="rect">
              <a:avLst/>
            </a:prstGeom>
            <a:solidFill>
              <a:srgbClr val="9ED7DB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1" name="Rechteck 30">
              <a:extLst>
                <a:ext uri="{FF2B5EF4-FFF2-40B4-BE49-F238E27FC236}">
                  <a16:creationId xmlns:a16="http://schemas.microsoft.com/office/drawing/2014/main" id="{BF1D9FF1-A9FF-CC38-8257-686D325A0890}"/>
                </a:ext>
              </a:extLst>
            </p:cNvPr>
            <p:cNvSpPr/>
            <p:nvPr userDrawn="1"/>
          </p:nvSpPr>
          <p:spPr>
            <a:xfrm>
              <a:off x="9889026" y="2765310"/>
              <a:ext cx="164953" cy="611836"/>
            </a:xfrm>
            <a:prstGeom prst="rect">
              <a:avLst/>
            </a:prstGeom>
            <a:solidFill>
              <a:srgbClr val="B6E1E4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2" name="Rechteck 31">
              <a:extLst>
                <a:ext uri="{FF2B5EF4-FFF2-40B4-BE49-F238E27FC236}">
                  <a16:creationId xmlns:a16="http://schemas.microsoft.com/office/drawing/2014/main" id="{63AFAFE8-9FD5-03DA-E8C6-DDC24294B493}"/>
                </a:ext>
              </a:extLst>
            </p:cNvPr>
            <p:cNvSpPr/>
            <p:nvPr userDrawn="1"/>
          </p:nvSpPr>
          <p:spPr>
            <a:xfrm>
              <a:off x="10127487" y="2765310"/>
              <a:ext cx="164953" cy="611836"/>
            </a:xfrm>
            <a:prstGeom prst="rect">
              <a:avLst/>
            </a:prstGeom>
            <a:solidFill>
              <a:srgbClr val="CFEBED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3" name="Rechteck 32">
              <a:extLst>
                <a:ext uri="{FF2B5EF4-FFF2-40B4-BE49-F238E27FC236}">
                  <a16:creationId xmlns:a16="http://schemas.microsoft.com/office/drawing/2014/main" id="{87A9CB5D-29D3-E06F-AEE2-EDD7F70C606D}"/>
                </a:ext>
              </a:extLst>
            </p:cNvPr>
            <p:cNvSpPr/>
            <p:nvPr userDrawn="1"/>
          </p:nvSpPr>
          <p:spPr>
            <a:xfrm>
              <a:off x="10365948" y="2765310"/>
              <a:ext cx="164953" cy="611836"/>
            </a:xfrm>
            <a:prstGeom prst="rect">
              <a:avLst/>
            </a:prstGeom>
            <a:solidFill>
              <a:srgbClr val="E7F5F6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4" name="Rechteck 33">
              <a:extLst>
                <a:ext uri="{FF2B5EF4-FFF2-40B4-BE49-F238E27FC236}">
                  <a16:creationId xmlns:a16="http://schemas.microsoft.com/office/drawing/2014/main" id="{C4E73DEE-FF02-4D7B-06E5-26744342D7FA}"/>
                </a:ext>
              </a:extLst>
            </p:cNvPr>
            <p:cNvSpPr/>
            <p:nvPr userDrawn="1"/>
          </p:nvSpPr>
          <p:spPr>
            <a:xfrm>
              <a:off x="10604409" y="2765310"/>
              <a:ext cx="164953" cy="611836"/>
            </a:xfrm>
            <a:prstGeom prst="rect">
              <a:avLst/>
            </a:prstGeom>
            <a:solidFill>
              <a:srgbClr val="F3FAFB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35" name="Gruppieren 34">
            <a:extLst>
              <a:ext uri="{FF2B5EF4-FFF2-40B4-BE49-F238E27FC236}">
                <a16:creationId xmlns:a16="http://schemas.microsoft.com/office/drawing/2014/main" id="{8464619D-9557-6EB4-4388-AA0D8FA4BBFC}"/>
              </a:ext>
            </a:extLst>
          </p:cNvPr>
          <p:cNvGrpSpPr/>
          <p:nvPr userDrawn="1"/>
        </p:nvGrpSpPr>
        <p:grpSpPr>
          <a:xfrm>
            <a:off x="9253346" y="3018921"/>
            <a:ext cx="1516016" cy="611836"/>
            <a:chOff x="9253346" y="3646370"/>
            <a:chExt cx="1516016" cy="611836"/>
          </a:xfrm>
        </p:grpSpPr>
        <p:sp>
          <p:nvSpPr>
            <p:cNvPr id="36" name="Rechteck 35">
              <a:extLst>
                <a:ext uri="{FF2B5EF4-FFF2-40B4-BE49-F238E27FC236}">
                  <a16:creationId xmlns:a16="http://schemas.microsoft.com/office/drawing/2014/main" id="{DA19824B-7778-C133-18EE-A3E9A75EC0AC}"/>
                </a:ext>
              </a:extLst>
            </p:cNvPr>
            <p:cNvSpPr/>
            <p:nvPr userDrawn="1"/>
          </p:nvSpPr>
          <p:spPr>
            <a:xfrm>
              <a:off x="9253346" y="3646370"/>
              <a:ext cx="329906" cy="611836"/>
            </a:xfrm>
            <a:prstGeom prst="rect">
              <a:avLst/>
            </a:prstGeom>
            <a:solidFill>
              <a:srgbClr val="FFD744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37" name="Rechteck 36">
              <a:extLst>
                <a:ext uri="{FF2B5EF4-FFF2-40B4-BE49-F238E27FC236}">
                  <a16:creationId xmlns:a16="http://schemas.microsoft.com/office/drawing/2014/main" id="{2D5C13E3-6C09-4026-CF73-E0F9FA98B852}"/>
                </a:ext>
              </a:extLst>
            </p:cNvPr>
            <p:cNvSpPr/>
            <p:nvPr userDrawn="1"/>
          </p:nvSpPr>
          <p:spPr>
            <a:xfrm>
              <a:off x="9646876" y="3646370"/>
              <a:ext cx="168642" cy="611836"/>
            </a:xfrm>
            <a:prstGeom prst="rect">
              <a:avLst/>
            </a:prstGeom>
            <a:solidFill>
              <a:srgbClr val="FFDF69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8" name="Rechteck 37">
              <a:extLst>
                <a:ext uri="{FF2B5EF4-FFF2-40B4-BE49-F238E27FC236}">
                  <a16:creationId xmlns:a16="http://schemas.microsoft.com/office/drawing/2014/main" id="{80C57425-0DC2-45EA-E9F6-7BB2D5B8E729}"/>
                </a:ext>
              </a:extLst>
            </p:cNvPr>
            <p:cNvSpPr/>
            <p:nvPr userDrawn="1"/>
          </p:nvSpPr>
          <p:spPr>
            <a:xfrm>
              <a:off x="9889026" y="3646370"/>
              <a:ext cx="164953" cy="611836"/>
            </a:xfrm>
            <a:prstGeom prst="rect">
              <a:avLst/>
            </a:prstGeom>
            <a:solidFill>
              <a:srgbClr val="FFE78F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9" name="Rechteck 38">
              <a:extLst>
                <a:ext uri="{FF2B5EF4-FFF2-40B4-BE49-F238E27FC236}">
                  <a16:creationId xmlns:a16="http://schemas.microsoft.com/office/drawing/2014/main" id="{437F06F7-08FC-9FAC-EDB1-D65AAB16EDE5}"/>
                </a:ext>
              </a:extLst>
            </p:cNvPr>
            <p:cNvSpPr/>
            <p:nvPr userDrawn="1"/>
          </p:nvSpPr>
          <p:spPr>
            <a:xfrm>
              <a:off x="10127487" y="3646370"/>
              <a:ext cx="164953" cy="611836"/>
            </a:xfrm>
            <a:prstGeom prst="rect">
              <a:avLst/>
            </a:prstGeom>
            <a:solidFill>
              <a:srgbClr val="FFEFB4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0" name="Rechteck 39">
              <a:extLst>
                <a:ext uri="{FF2B5EF4-FFF2-40B4-BE49-F238E27FC236}">
                  <a16:creationId xmlns:a16="http://schemas.microsoft.com/office/drawing/2014/main" id="{81375C0B-5F68-C35B-274C-2E253EB1F251}"/>
                </a:ext>
              </a:extLst>
            </p:cNvPr>
            <p:cNvSpPr/>
            <p:nvPr userDrawn="1"/>
          </p:nvSpPr>
          <p:spPr>
            <a:xfrm>
              <a:off x="10365948" y="3646370"/>
              <a:ext cx="164953" cy="611836"/>
            </a:xfrm>
            <a:prstGeom prst="rect">
              <a:avLst/>
            </a:prstGeom>
            <a:solidFill>
              <a:srgbClr val="FFF7DA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1" name="Rechteck 40">
              <a:extLst>
                <a:ext uri="{FF2B5EF4-FFF2-40B4-BE49-F238E27FC236}">
                  <a16:creationId xmlns:a16="http://schemas.microsoft.com/office/drawing/2014/main" id="{4545E0FE-8001-053C-479C-D7A532B67D00}"/>
                </a:ext>
              </a:extLst>
            </p:cNvPr>
            <p:cNvSpPr/>
            <p:nvPr userDrawn="1"/>
          </p:nvSpPr>
          <p:spPr>
            <a:xfrm>
              <a:off x="10604409" y="3646370"/>
              <a:ext cx="164953" cy="611836"/>
            </a:xfrm>
            <a:prstGeom prst="rect">
              <a:avLst/>
            </a:prstGeom>
            <a:solidFill>
              <a:srgbClr val="FFFBEC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42" name="Gruppieren 41">
            <a:extLst>
              <a:ext uri="{FF2B5EF4-FFF2-40B4-BE49-F238E27FC236}">
                <a16:creationId xmlns:a16="http://schemas.microsoft.com/office/drawing/2014/main" id="{454E96A0-C2ED-F4EF-1B0A-4C74B361F6CA}"/>
              </a:ext>
            </a:extLst>
          </p:cNvPr>
          <p:cNvGrpSpPr/>
          <p:nvPr userDrawn="1"/>
        </p:nvGrpSpPr>
        <p:grpSpPr>
          <a:xfrm>
            <a:off x="9253346" y="3775217"/>
            <a:ext cx="1516016" cy="611838"/>
            <a:chOff x="9253346" y="4527430"/>
            <a:chExt cx="1516016" cy="611838"/>
          </a:xfrm>
        </p:grpSpPr>
        <p:sp>
          <p:nvSpPr>
            <p:cNvPr id="43" name="Rechteck 42">
              <a:extLst>
                <a:ext uri="{FF2B5EF4-FFF2-40B4-BE49-F238E27FC236}">
                  <a16:creationId xmlns:a16="http://schemas.microsoft.com/office/drawing/2014/main" id="{A7B52B42-B1CC-76C3-C768-9D1725547793}"/>
                </a:ext>
              </a:extLst>
            </p:cNvPr>
            <p:cNvSpPr/>
            <p:nvPr userDrawn="1"/>
          </p:nvSpPr>
          <p:spPr>
            <a:xfrm>
              <a:off x="9253346" y="4527432"/>
              <a:ext cx="329906" cy="611836"/>
            </a:xfrm>
            <a:prstGeom prst="rect">
              <a:avLst/>
            </a:prstGeom>
            <a:solidFill>
              <a:srgbClr val="E94F35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4" name="Rechteck 43">
              <a:extLst>
                <a:ext uri="{FF2B5EF4-FFF2-40B4-BE49-F238E27FC236}">
                  <a16:creationId xmlns:a16="http://schemas.microsoft.com/office/drawing/2014/main" id="{7FF58BCF-EE1F-2141-6AE1-06783C1EB056}"/>
                </a:ext>
              </a:extLst>
            </p:cNvPr>
            <p:cNvSpPr/>
            <p:nvPr userDrawn="1"/>
          </p:nvSpPr>
          <p:spPr>
            <a:xfrm>
              <a:off x="9646876" y="4527430"/>
              <a:ext cx="168642" cy="611836"/>
            </a:xfrm>
            <a:prstGeom prst="rect">
              <a:avLst/>
            </a:prstGeom>
            <a:solidFill>
              <a:srgbClr val="ED725D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5" name="Rechteck 44">
              <a:extLst>
                <a:ext uri="{FF2B5EF4-FFF2-40B4-BE49-F238E27FC236}">
                  <a16:creationId xmlns:a16="http://schemas.microsoft.com/office/drawing/2014/main" id="{B8D9EEB6-05D1-C54F-F988-A29842FF7439}"/>
                </a:ext>
              </a:extLst>
            </p:cNvPr>
            <p:cNvSpPr/>
            <p:nvPr userDrawn="1"/>
          </p:nvSpPr>
          <p:spPr>
            <a:xfrm>
              <a:off x="9889026" y="4527430"/>
              <a:ext cx="164953" cy="611836"/>
            </a:xfrm>
            <a:prstGeom prst="rect">
              <a:avLst/>
            </a:prstGeom>
            <a:solidFill>
              <a:srgbClr val="F29586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6" name="Rechteck 45">
              <a:extLst>
                <a:ext uri="{FF2B5EF4-FFF2-40B4-BE49-F238E27FC236}">
                  <a16:creationId xmlns:a16="http://schemas.microsoft.com/office/drawing/2014/main" id="{F48340C9-8D30-18A6-C9EE-D6158F0AF4C6}"/>
                </a:ext>
              </a:extLst>
            </p:cNvPr>
            <p:cNvSpPr/>
            <p:nvPr userDrawn="1"/>
          </p:nvSpPr>
          <p:spPr>
            <a:xfrm>
              <a:off x="10127487" y="4527430"/>
              <a:ext cx="164953" cy="611836"/>
            </a:xfrm>
            <a:prstGeom prst="rect">
              <a:avLst/>
            </a:prstGeom>
            <a:solidFill>
              <a:srgbClr val="F6B9AE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7" name="Rechteck 46">
              <a:extLst>
                <a:ext uri="{FF2B5EF4-FFF2-40B4-BE49-F238E27FC236}">
                  <a16:creationId xmlns:a16="http://schemas.microsoft.com/office/drawing/2014/main" id="{69CEBFEE-3C36-22B0-8F14-DBC5F6FE71FE}"/>
                </a:ext>
              </a:extLst>
            </p:cNvPr>
            <p:cNvSpPr/>
            <p:nvPr userDrawn="1"/>
          </p:nvSpPr>
          <p:spPr>
            <a:xfrm>
              <a:off x="10365948" y="4527430"/>
              <a:ext cx="164953" cy="611836"/>
            </a:xfrm>
            <a:prstGeom prst="rect">
              <a:avLst/>
            </a:prstGeom>
            <a:solidFill>
              <a:srgbClr val="FBDCD7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8" name="Rechteck 47">
              <a:extLst>
                <a:ext uri="{FF2B5EF4-FFF2-40B4-BE49-F238E27FC236}">
                  <a16:creationId xmlns:a16="http://schemas.microsoft.com/office/drawing/2014/main" id="{4DD70B7C-4BB3-4F01-98C2-3735B3FC567B}"/>
                </a:ext>
              </a:extLst>
            </p:cNvPr>
            <p:cNvSpPr/>
            <p:nvPr userDrawn="1"/>
          </p:nvSpPr>
          <p:spPr>
            <a:xfrm>
              <a:off x="10604409" y="4527430"/>
              <a:ext cx="164953" cy="611836"/>
            </a:xfrm>
            <a:prstGeom prst="rect">
              <a:avLst/>
            </a:prstGeom>
            <a:solidFill>
              <a:srgbClr val="FDEDEB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49" name="Gruppieren 48">
            <a:extLst>
              <a:ext uri="{FF2B5EF4-FFF2-40B4-BE49-F238E27FC236}">
                <a16:creationId xmlns:a16="http://schemas.microsoft.com/office/drawing/2014/main" id="{33BE116A-531F-3CD4-30FB-03EEECBFB2BE}"/>
              </a:ext>
            </a:extLst>
          </p:cNvPr>
          <p:cNvGrpSpPr/>
          <p:nvPr userDrawn="1"/>
        </p:nvGrpSpPr>
        <p:grpSpPr>
          <a:xfrm>
            <a:off x="9253346" y="750033"/>
            <a:ext cx="1516016" cy="611836"/>
            <a:chOff x="9253346" y="750033"/>
            <a:chExt cx="1516016" cy="611836"/>
          </a:xfrm>
        </p:grpSpPr>
        <p:sp>
          <p:nvSpPr>
            <p:cNvPr id="50" name="Rechteck 49">
              <a:extLst>
                <a:ext uri="{FF2B5EF4-FFF2-40B4-BE49-F238E27FC236}">
                  <a16:creationId xmlns:a16="http://schemas.microsoft.com/office/drawing/2014/main" id="{B1C12D43-3B90-D751-EF44-A2CCCBE6A78E}"/>
                </a:ext>
              </a:extLst>
            </p:cNvPr>
            <p:cNvSpPr/>
            <p:nvPr userDrawn="1"/>
          </p:nvSpPr>
          <p:spPr>
            <a:xfrm>
              <a:off x="9253346" y="750033"/>
              <a:ext cx="329906" cy="611836"/>
            </a:xfrm>
            <a:prstGeom prst="rect">
              <a:avLst/>
            </a:prstGeom>
            <a:solidFill>
              <a:schemeClr val="tx2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1" name="Rechteck 50">
              <a:extLst>
                <a:ext uri="{FF2B5EF4-FFF2-40B4-BE49-F238E27FC236}">
                  <a16:creationId xmlns:a16="http://schemas.microsoft.com/office/drawing/2014/main" id="{8F7A4D8A-8A53-6A20-0A3B-2FAFD43B60C3}"/>
                </a:ext>
              </a:extLst>
            </p:cNvPr>
            <p:cNvSpPr/>
            <p:nvPr userDrawn="1"/>
          </p:nvSpPr>
          <p:spPr>
            <a:xfrm>
              <a:off x="9646876" y="750033"/>
              <a:ext cx="168642" cy="611836"/>
            </a:xfrm>
            <a:prstGeom prst="rect">
              <a:avLst/>
            </a:prstGeom>
            <a:solidFill>
              <a:srgbClr val="F29733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2" name="Rechteck 51">
              <a:extLst>
                <a:ext uri="{FF2B5EF4-FFF2-40B4-BE49-F238E27FC236}">
                  <a16:creationId xmlns:a16="http://schemas.microsoft.com/office/drawing/2014/main" id="{E1B7C165-A4F3-1C93-9FEB-F368BAA47B3B}"/>
                </a:ext>
              </a:extLst>
            </p:cNvPr>
            <p:cNvSpPr/>
            <p:nvPr userDrawn="1"/>
          </p:nvSpPr>
          <p:spPr>
            <a:xfrm>
              <a:off x="9889026" y="750033"/>
              <a:ext cx="164953" cy="611836"/>
            </a:xfrm>
            <a:prstGeom prst="rect">
              <a:avLst/>
            </a:prstGeom>
            <a:solidFill>
              <a:srgbClr val="F5B166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3" name="Rechteck 52">
              <a:extLst>
                <a:ext uri="{FF2B5EF4-FFF2-40B4-BE49-F238E27FC236}">
                  <a16:creationId xmlns:a16="http://schemas.microsoft.com/office/drawing/2014/main" id="{0755AA26-0781-BF36-BD2B-067486FC7AD6}"/>
                </a:ext>
              </a:extLst>
            </p:cNvPr>
            <p:cNvSpPr/>
            <p:nvPr userDrawn="1"/>
          </p:nvSpPr>
          <p:spPr>
            <a:xfrm>
              <a:off x="10127487" y="750033"/>
              <a:ext cx="164953" cy="611836"/>
            </a:xfrm>
            <a:prstGeom prst="rect">
              <a:avLst/>
            </a:prstGeom>
            <a:solidFill>
              <a:srgbClr val="F9CB99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4" name="Rechteck 53">
              <a:extLst>
                <a:ext uri="{FF2B5EF4-FFF2-40B4-BE49-F238E27FC236}">
                  <a16:creationId xmlns:a16="http://schemas.microsoft.com/office/drawing/2014/main" id="{74B56192-0D8B-E004-AB57-C7E3147CD2FF}"/>
                </a:ext>
              </a:extLst>
            </p:cNvPr>
            <p:cNvSpPr/>
            <p:nvPr userDrawn="1"/>
          </p:nvSpPr>
          <p:spPr>
            <a:xfrm>
              <a:off x="10365948" y="750033"/>
              <a:ext cx="164953" cy="611836"/>
            </a:xfrm>
            <a:prstGeom prst="rect">
              <a:avLst/>
            </a:prstGeom>
            <a:solidFill>
              <a:srgbClr val="FCE5CC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5" name="Rechteck 54">
              <a:extLst>
                <a:ext uri="{FF2B5EF4-FFF2-40B4-BE49-F238E27FC236}">
                  <a16:creationId xmlns:a16="http://schemas.microsoft.com/office/drawing/2014/main" id="{B29F9AA0-AFEB-8A52-7CF4-38C987FEA8CA}"/>
                </a:ext>
              </a:extLst>
            </p:cNvPr>
            <p:cNvSpPr/>
            <p:nvPr userDrawn="1"/>
          </p:nvSpPr>
          <p:spPr>
            <a:xfrm>
              <a:off x="10604409" y="750033"/>
              <a:ext cx="164953" cy="611836"/>
            </a:xfrm>
            <a:prstGeom prst="rect">
              <a:avLst/>
            </a:prstGeom>
            <a:solidFill>
              <a:srgbClr val="FDF2E6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56" name="Rechteck 55">
            <a:extLst>
              <a:ext uri="{FF2B5EF4-FFF2-40B4-BE49-F238E27FC236}">
                <a16:creationId xmlns:a16="http://schemas.microsoft.com/office/drawing/2014/main" id="{EF8C6740-F175-D5F6-B406-70C8D14FDE2D}"/>
              </a:ext>
            </a:extLst>
          </p:cNvPr>
          <p:cNvSpPr/>
          <p:nvPr userDrawn="1"/>
        </p:nvSpPr>
        <p:spPr>
          <a:xfrm>
            <a:off x="10842871" y="1506328"/>
            <a:ext cx="169274" cy="621321"/>
          </a:xfrm>
          <a:prstGeom prst="rect">
            <a:avLst/>
          </a:prstGeom>
          <a:solidFill>
            <a:srgbClr val="4C5E45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57" name="Rechteck 56">
            <a:extLst>
              <a:ext uri="{FF2B5EF4-FFF2-40B4-BE49-F238E27FC236}">
                <a16:creationId xmlns:a16="http://schemas.microsoft.com/office/drawing/2014/main" id="{70A42F3F-6268-605D-5282-02BFC2BD03EE}"/>
              </a:ext>
            </a:extLst>
          </p:cNvPr>
          <p:cNvSpPr/>
          <p:nvPr userDrawn="1"/>
        </p:nvSpPr>
        <p:spPr>
          <a:xfrm>
            <a:off x="10842870" y="2262625"/>
            <a:ext cx="166690" cy="611837"/>
          </a:xfrm>
          <a:prstGeom prst="rect">
            <a:avLst/>
          </a:prstGeom>
          <a:solidFill>
            <a:srgbClr val="3C5C5E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58" name="Rechteck 57">
            <a:extLst>
              <a:ext uri="{FF2B5EF4-FFF2-40B4-BE49-F238E27FC236}">
                <a16:creationId xmlns:a16="http://schemas.microsoft.com/office/drawing/2014/main" id="{858717AE-C209-AB31-5C3C-BBB9D229206C}"/>
              </a:ext>
            </a:extLst>
          </p:cNvPr>
          <p:cNvSpPr/>
          <p:nvPr userDrawn="1"/>
        </p:nvSpPr>
        <p:spPr>
          <a:xfrm flipH="1">
            <a:off x="10842870" y="3015850"/>
            <a:ext cx="166690" cy="611836"/>
          </a:xfrm>
          <a:prstGeom prst="rect">
            <a:avLst/>
          </a:prstGeom>
          <a:solidFill>
            <a:srgbClr val="5E4F19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0" name="Bildplatzhalter 12">
            <a:extLst>
              <a:ext uri="{FF2B5EF4-FFF2-40B4-BE49-F238E27FC236}">
                <a16:creationId xmlns:a16="http://schemas.microsoft.com/office/drawing/2014/main" id="{4633F089-FFA6-997E-1614-93B0D6DA457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17879" y="893763"/>
            <a:ext cx="2016000" cy="1620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67" name="Textplatzhalter 65">
            <a:extLst>
              <a:ext uri="{FF2B5EF4-FFF2-40B4-BE49-F238E27FC236}">
                <a16:creationId xmlns:a16="http://schemas.microsoft.com/office/drawing/2014/main" id="{8EA4F974-A75A-F400-3F8F-E67FE4A42E0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43927" y="2673716"/>
            <a:ext cx="1800000" cy="1988234"/>
          </a:xfrm>
        </p:spPr>
        <p:txBody>
          <a:bodyPr lIns="0" tIns="0" rIns="0" bIns="0"/>
          <a:lstStyle>
            <a:lvl1pPr>
              <a:lnSpc>
                <a:spcPct val="110000"/>
              </a:lnSpc>
              <a:defRPr/>
            </a:lvl1pPr>
            <a:lvl2pPr>
              <a:lnSpc>
                <a:spcPct val="110000"/>
              </a:lnSpc>
              <a:defRPr/>
            </a:lvl2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</p:txBody>
      </p:sp>
      <p:sp>
        <p:nvSpPr>
          <p:cNvPr id="59" name="Bildplatzhalter 12">
            <a:extLst>
              <a:ext uri="{FF2B5EF4-FFF2-40B4-BE49-F238E27FC236}">
                <a16:creationId xmlns:a16="http://schemas.microsoft.com/office/drawing/2014/main" id="{8641C40A-F023-53C9-54EC-F647A59CAD4C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2480174" y="893763"/>
            <a:ext cx="2016000" cy="1620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64" name="Bildplatzhalter 12">
            <a:extLst>
              <a:ext uri="{FF2B5EF4-FFF2-40B4-BE49-F238E27FC236}">
                <a16:creationId xmlns:a16="http://schemas.microsoft.com/office/drawing/2014/main" id="{A61AB30C-6C66-2680-D89D-411A7A0295BF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4642469" y="893763"/>
            <a:ext cx="2016000" cy="1620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65" name="Bildplatzhalter 12">
            <a:extLst>
              <a:ext uri="{FF2B5EF4-FFF2-40B4-BE49-F238E27FC236}">
                <a16:creationId xmlns:a16="http://schemas.microsoft.com/office/drawing/2014/main" id="{362BE8BB-7A89-8FF1-3D02-F54525E95DAF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6804764" y="893763"/>
            <a:ext cx="2016000" cy="1620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66" name="Textplatzhalter 65">
            <a:extLst>
              <a:ext uri="{FF2B5EF4-FFF2-40B4-BE49-F238E27FC236}">
                <a16:creationId xmlns:a16="http://schemas.microsoft.com/office/drawing/2014/main" id="{34B4ED9D-985F-21F2-9D3F-8A13BC791C30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2588174" y="2673716"/>
            <a:ext cx="1800000" cy="1988234"/>
          </a:xfrm>
        </p:spPr>
        <p:txBody>
          <a:bodyPr lIns="0" tIns="0" rIns="0" bIns="0"/>
          <a:lstStyle>
            <a:lvl1pPr>
              <a:lnSpc>
                <a:spcPct val="110000"/>
              </a:lnSpc>
              <a:defRPr/>
            </a:lvl1pPr>
            <a:lvl2pPr>
              <a:lnSpc>
                <a:spcPct val="110000"/>
              </a:lnSpc>
              <a:defRPr/>
            </a:lvl2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</p:txBody>
      </p:sp>
      <p:sp>
        <p:nvSpPr>
          <p:cNvPr id="68" name="Textplatzhalter 65">
            <a:extLst>
              <a:ext uri="{FF2B5EF4-FFF2-40B4-BE49-F238E27FC236}">
                <a16:creationId xmlns:a16="http://schemas.microsoft.com/office/drawing/2014/main" id="{D972943E-4558-6701-813C-6B10BBEAA64F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755828" y="2673716"/>
            <a:ext cx="1800000" cy="1988234"/>
          </a:xfrm>
        </p:spPr>
        <p:txBody>
          <a:bodyPr lIns="0" tIns="0" rIns="0" bIns="0"/>
          <a:lstStyle>
            <a:lvl1pPr>
              <a:lnSpc>
                <a:spcPct val="110000"/>
              </a:lnSpc>
              <a:defRPr/>
            </a:lvl1pPr>
            <a:lvl2pPr>
              <a:lnSpc>
                <a:spcPct val="110000"/>
              </a:lnSpc>
              <a:defRPr/>
            </a:lvl2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</p:txBody>
      </p:sp>
      <p:sp>
        <p:nvSpPr>
          <p:cNvPr id="69" name="Textplatzhalter 65">
            <a:extLst>
              <a:ext uri="{FF2B5EF4-FFF2-40B4-BE49-F238E27FC236}">
                <a16:creationId xmlns:a16="http://schemas.microsoft.com/office/drawing/2014/main" id="{C6F4D151-BED2-2ED4-BFE0-F2BCA51BC742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6909111" y="2673716"/>
            <a:ext cx="1800000" cy="1988234"/>
          </a:xfrm>
        </p:spPr>
        <p:txBody>
          <a:bodyPr lIns="0" tIns="0" rIns="0" bIns="0"/>
          <a:lstStyle>
            <a:lvl1pPr>
              <a:lnSpc>
                <a:spcPct val="110000"/>
              </a:lnSpc>
              <a:defRPr/>
            </a:lvl1pPr>
            <a:lvl2pPr>
              <a:lnSpc>
                <a:spcPct val="110000"/>
              </a:lnSpc>
              <a:defRPr/>
            </a:lvl2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</p:txBody>
      </p:sp>
      <p:sp>
        <p:nvSpPr>
          <p:cNvPr id="62" name="Foliennummernplatzhalter 5">
            <a:extLst>
              <a:ext uri="{FF2B5EF4-FFF2-40B4-BE49-F238E27FC236}">
                <a16:creationId xmlns:a16="http://schemas.microsoft.com/office/drawing/2014/main" id="{157C20C0-9BAE-BCFF-DD10-7EA650FF046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6093" y="4774996"/>
            <a:ext cx="202379" cy="27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70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</a:lstStyle>
          <a:p>
            <a:fld id="{7F96E9B4-4BE7-9642-B93F-3567CEED0D4C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63" name="Fußzeilenplatzhalter 4">
            <a:extLst>
              <a:ext uri="{FF2B5EF4-FFF2-40B4-BE49-F238E27FC236}">
                <a16:creationId xmlns:a16="http://schemas.microsoft.com/office/drawing/2014/main" id="{809D8E38-9159-2BC5-1C3F-7CD8421607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351567" y="4774996"/>
            <a:ext cx="6264696" cy="27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700">
                <a:solidFill>
                  <a:schemeClr val="tx1"/>
                </a:solidFill>
                <a:latin typeface="+mn-lt"/>
                <a:cs typeface="Arial"/>
              </a:defRPr>
            </a:lvl1pPr>
          </a:lstStyle>
          <a:p>
            <a:endParaRPr lang="de-DE" dirty="0"/>
          </a:p>
        </p:txBody>
      </p:sp>
      <p:sp>
        <p:nvSpPr>
          <p:cNvPr id="70" name="Titel 8">
            <a:extLst>
              <a:ext uri="{FF2B5EF4-FFF2-40B4-BE49-F238E27FC236}">
                <a16:creationId xmlns:a16="http://schemas.microsoft.com/office/drawing/2014/main" id="{041C1A8A-517C-9D8E-0A29-72D0EA40BF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5599" y="286362"/>
            <a:ext cx="8295163" cy="496887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1794748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sfolie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Logo">
            <a:extLst>
              <a:ext uri="{FF2B5EF4-FFF2-40B4-BE49-F238E27FC236}">
                <a16:creationId xmlns:a16="http://schemas.microsoft.com/office/drawing/2014/main" id="{3B345152-5828-5FD5-36C7-BAC04472AA86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4754535"/>
            <a:ext cx="8854068" cy="391885"/>
          </a:xfrm>
          <a:prstGeom prst="rect">
            <a:avLst/>
          </a:prstGeom>
        </p:spPr>
      </p:pic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BA8DF3E1-C8C4-643B-47EA-174902F831C0}"/>
              </a:ext>
            </a:extLst>
          </p:cNvPr>
          <p:cNvGrpSpPr/>
          <p:nvPr userDrawn="1"/>
        </p:nvGrpSpPr>
        <p:grpSpPr>
          <a:xfrm>
            <a:off x="9253346" y="4531517"/>
            <a:ext cx="1516016" cy="614903"/>
            <a:chOff x="9253346" y="5431451"/>
            <a:chExt cx="1516016" cy="614903"/>
          </a:xfrm>
        </p:grpSpPr>
        <p:sp>
          <p:nvSpPr>
            <p:cNvPr id="5" name="Rechteck 4">
              <a:extLst>
                <a:ext uri="{FF2B5EF4-FFF2-40B4-BE49-F238E27FC236}">
                  <a16:creationId xmlns:a16="http://schemas.microsoft.com/office/drawing/2014/main" id="{36710116-8A31-AB80-70FF-157165D28E1F}"/>
                </a:ext>
              </a:extLst>
            </p:cNvPr>
            <p:cNvSpPr/>
            <p:nvPr userDrawn="1"/>
          </p:nvSpPr>
          <p:spPr>
            <a:xfrm>
              <a:off x="9253346" y="5431451"/>
              <a:ext cx="329906" cy="611836"/>
            </a:xfrm>
            <a:prstGeom prst="rect">
              <a:avLst/>
            </a:prstGeom>
            <a:solidFill>
              <a:srgbClr val="4A4A49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" name="Rechteck 6">
              <a:extLst>
                <a:ext uri="{FF2B5EF4-FFF2-40B4-BE49-F238E27FC236}">
                  <a16:creationId xmlns:a16="http://schemas.microsoft.com/office/drawing/2014/main" id="{1379922E-67B6-3BF2-EDC6-B42B1872DBDE}"/>
                </a:ext>
              </a:extLst>
            </p:cNvPr>
            <p:cNvSpPr/>
            <p:nvPr userDrawn="1"/>
          </p:nvSpPr>
          <p:spPr>
            <a:xfrm>
              <a:off x="9646876" y="5434518"/>
              <a:ext cx="168642" cy="611836"/>
            </a:xfrm>
            <a:prstGeom prst="rect">
              <a:avLst/>
            </a:prstGeom>
            <a:solidFill>
              <a:srgbClr val="6E6E6D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" name="Rechteck 8">
              <a:extLst>
                <a:ext uri="{FF2B5EF4-FFF2-40B4-BE49-F238E27FC236}">
                  <a16:creationId xmlns:a16="http://schemas.microsoft.com/office/drawing/2014/main" id="{3AC55430-AE17-4D5A-6F27-ECEB216C592F}"/>
                </a:ext>
              </a:extLst>
            </p:cNvPr>
            <p:cNvSpPr/>
            <p:nvPr userDrawn="1"/>
          </p:nvSpPr>
          <p:spPr>
            <a:xfrm>
              <a:off x="9889026" y="5434518"/>
              <a:ext cx="164953" cy="611836"/>
            </a:xfrm>
            <a:prstGeom prst="rect">
              <a:avLst/>
            </a:prstGeom>
            <a:solidFill>
              <a:srgbClr val="929292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1" name="Rechteck 10">
              <a:extLst>
                <a:ext uri="{FF2B5EF4-FFF2-40B4-BE49-F238E27FC236}">
                  <a16:creationId xmlns:a16="http://schemas.microsoft.com/office/drawing/2014/main" id="{02B91F28-1E06-012E-ADDE-ACC20B5C352F}"/>
                </a:ext>
              </a:extLst>
            </p:cNvPr>
            <p:cNvSpPr/>
            <p:nvPr userDrawn="1"/>
          </p:nvSpPr>
          <p:spPr>
            <a:xfrm>
              <a:off x="10127487" y="5434518"/>
              <a:ext cx="164953" cy="611836"/>
            </a:xfrm>
            <a:prstGeom prst="rect">
              <a:avLst/>
            </a:prstGeom>
            <a:solidFill>
              <a:srgbClr val="B7B7B6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2" name="Rechteck 11">
              <a:extLst>
                <a:ext uri="{FF2B5EF4-FFF2-40B4-BE49-F238E27FC236}">
                  <a16:creationId xmlns:a16="http://schemas.microsoft.com/office/drawing/2014/main" id="{DBB07998-50F2-FCD2-77B4-4E144B0BF19B}"/>
                </a:ext>
              </a:extLst>
            </p:cNvPr>
            <p:cNvSpPr/>
            <p:nvPr userDrawn="1"/>
          </p:nvSpPr>
          <p:spPr>
            <a:xfrm>
              <a:off x="10365948" y="5434518"/>
              <a:ext cx="164953" cy="611836"/>
            </a:xfrm>
            <a:prstGeom prst="rect">
              <a:avLst/>
            </a:prstGeom>
            <a:solidFill>
              <a:srgbClr val="DBDBDB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3" name="Rechteck 12">
              <a:extLst>
                <a:ext uri="{FF2B5EF4-FFF2-40B4-BE49-F238E27FC236}">
                  <a16:creationId xmlns:a16="http://schemas.microsoft.com/office/drawing/2014/main" id="{0771E4CE-49ED-285E-D5F3-1C08C812F105}"/>
                </a:ext>
              </a:extLst>
            </p:cNvPr>
            <p:cNvSpPr/>
            <p:nvPr userDrawn="1"/>
          </p:nvSpPr>
          <p:spPr>
            <a:xfrm>
              <a:off x="10604409" y="5434518"/>
              <a:ext cx="164953" cy="611836"/>
            </a:xfrm>
            <a:prstGeom prst="rect">
              <a:avLst/>
            </a:prstGeom>
            <a:solidFill>
              <a:srgbClr val="EDEDED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14" name="Gruppieren 13">
            <a:extLst>
              <a:ext uri="{FF2B5EF4-FFF2-40B4-BE49-F238E27FC236}">
                <a16:creationId xmlns:a16="http://schemas.microsoft.com/office/drawing/2014/main" id="{0BBA2410-DA46-3F1A-8FC3-1C5EF6B752F4}"/>
              </a:ext>
            </a:extLst>
          </p:cNvPr>
          <p:cNvGrpSpPr/>
          <p:nvPr userDrawn="1"/>
        </p:nvGrpSpPr>
        <p:grpSpPr>
          <a:xfrm>
            <a:off x="9253346" y="-6263"/>
            <a:ext cx="1516016" cy="611836"/>
            <a:chOff x="9253346" y="-6263"/>
            <a:chExt cx="1516016" cy="611836"/>
          </a:xfrm>
        </p:grpSpPr>
        <p:sp>
          <p:nvSpPr>
            <p:cNvPr id="15" name="Rechteck 14">
              <a:extLst>
                <a:ext uri="{FF2B5EF4-FFF2-40B4-BE49-F238E27FC236}">
                  <a16:creationId xmlns:a16="http://schemas.microsoft.com/office/drawing/2014/main" id="{4C3DA1E3-D065-D6D7-7E6F-FB48C4ED26B6}"/>
                </a:ext>
              </a:extLst>
            </p:cNvPr>
            <p:cNvSpPr/>
            <p:nvPr userDrawn="1"/>
          </p:nvSpPr>
          <p:spPr>
            <a:xfrm>
              <a:off x="9253346" y="-6263"/>
              <a:ext cx="329906" cy="611836"/>
            </a:xfrm>
            <a:prstGeom prst="rect">
              <a:avLst/>
            </a:prstGeom>
            <a:solidFill>
              <a:srgbClr val="006382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16" name="Rechteck 15">
              <a:extLst>
                <a:ext uri="{FF2B5EF4-FFF2-40B4-BE49-F238E27FC236}">
                  <a16:creationId xmlns:a16="http://schemas.microsoft.com/office/drawing/2014/main" id="{BC3CA7C0-0528-ED05-AC23-DF160350AD62}"/>
                </a:ext>
              </a:extLst>
            </p:cNvPr>
            <p:cNvSpPr/>
            <p:nvPr userDrawn="1"/>
          </p:nvSpPr>
          <p:spPr>
            <a:xfrm>
              <a:off x="9646876" y="-6263"/>
              <a:ext cx="168642" cy="611836"/>
            </a:xfrm>
            <a:prstGeom prst="rect">
              <a:avLst/>
            </a:prstGeom>
            <a:solidFill>
              <a:srgbClr val="33829B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7" name="Rechteck 16">
              <a:extLst>
                <a:ext uri="{FF2B5EF4-FFF2-40B4-BE49-F238E27FC236}">
                  <a16:creationId xmlns:a16="http://schemas.microsoft.com/office/drawing/2014/main" id="{AFD3A840-2913-D80F-429E-A06B8764EBA4}"/>
                </a:ext>
              </a:extLst>
            </p:cNvPr>
            <p:cNvSpPr/>
            <p:nvPr userDrawn="1"/>
          </p:nvSpPr>
          <p:spPr>
            <a:xfrm>
              <a:off x="9889026" y="-6263"/>
              <a:ext cx="164953" cy="611836"/>
            </a:xfrm>
            <a:prstGeom prst="rect">
              <a:avLst/>
            </a:prstGeom>
            <a:solidFill>
              <a:srgbClr val="66A1B4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8" name="Rechteck 17">
              <a:extLst>
                <a:ext uri="{FF2B5EF4-FFF2-40B4-BE49-F238E27FC236}">
                  <a16:creationId xmlns:a16="http://schemas.microsoft.com/office/drawing/2014/main" id="{F6761490-B2B9-073C-6A57-36376DD01B84}"/>
                </a:ext>
              </a:extLst>
            </p:cNvPr>
            <p:cNvSpPr/>
            <p:nvPr userDrawn="1"/>
          </p:nvSpPr>
          <p:spPr>
            <a:xfrm>
              <a:off x="10127487" y="-6263"/>
              <a:ext cx="164953" cy="611836"/>
            </a:xfrm>
            <a:prstGeom prst="rect">
              <a:avLst/>
            </a:prstGeom>
            <a:solidFill>
              <a:srgbClr val="99C1CD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9" name="Rechteck 18">
              <a:extLst>
                <a:ext uri="{FF2B5EF4-FFF2-40B4-BE49-F238E27FC236}">
                  <a16:creationId xmlns:a16="http://schemas.microsoft.com/office/drawing/2014/main" id="{D345C60A-C4EE-7CAB-26EF-4457CA790DE3}"/>
                </a:ext>
              </a:extLst>
            </p:cNvPr>
            <p:cNvSpPr/>
            <p:nvPr userDrawn="1"/>
          </p:nvSpPr>
          <p:spPr>
            <a:xfrm>
              <a:off x="10365948" y="-6263"/>
              <a:ext cx="164953" cy="611836"/>
            </a:xfrm>
            <a:prstGeom prst="rect">
              <a:avLst/>
            </a:prstGeom>
            <a:solidFill>
              <a:srgbClr val="CCE0E6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0" name="Rechteck 19">
              <a:extLst>
                <a:ext uri="{FF2B5EF4-FFF2-40B4-BE49-F238E27FC236}">
                  <a16:creationId xmlns:a16="http://schemas.microsoft.com/office/drawing/2014/main" id="{4EBB7953-2D03-6C57-49CE-E9364597C6B0}"/>
                </a:ext>
              </a:extLst>
            </p:cNvPr>
            <p:cNvSpPr/>
            <p:nvPr userDrawn="1"/>
          </p:nvSpPr>
          <p:spPr>
            <a:xfrm>
              <a:off x="10604409" y="-6263"/>
              <a:ext cx="164953" cy="611836"/>
            </a:xfrm>
            <a:prstGeom prst="rect">
              <a:avLst/>
            </a:prstGeom>
            <a:solidFill>
              <a:srgbClr val="E6EFF3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</p:grpSp>
      <p:grpSp>
        <p:nvGrpSpPr>
          <p:cNvPr id="21" name="Gruppieren 20">
            <a:extLst>
              <a:ext uri="{FF2B5EF4-FFF2-40B4-BE49-F238E27FC236}">
                <a16:creationId xmlns:a16="http://schemas.microsoft.com/office/drawing/2014/main" id="{DD29CE4F-6D30-4CDE-E83F-5529852273D2}"/>
              </a:ext>
            </a:extLst>
          </p:cNvPr>
          <p:cNvGrpSpPr/>
          <p:nvPr userDrawn="1"/>
        </p:nvGrpSpPr>
        <p:grpSpPr>
          <a:xfrm>
            <a:off x="9253346" y="1506329"/>
            <a:ext cx="1516016" cy="611836"/>
            <a:chOff x="9253346" y="1884250"/>
            <a:chExt cx="1516016" cy="611836"/>
          </a:xfrm>
        </p:grpSpPr>
        <p:sp>
          <p:nvSpPr>
            <p:cNvPr id="22" name="Rechteck 21">
              <a:extLst>
                <a:ext uri="{FF2B5EF4-FFF2-40B4-BE49-F238E27FC236}">
                  <a16:creationId xmlns:a16="http://schemas.microsoft.com/office/drawing/2014/main" id="{EF669C2C-95B6-2481-3EFC-56A00C67596B}"/>
                </a:ext>
              </a:extLst>
            </p:cNvPr>
            <p:cNvSpPr/>
            <p:nvPr userDrawn="1"/>
          </p:nvSpPr>
          <p:spPr>
            <a:xfrm>
              <a:off x="9253346" y="1884250"/>
              <a:ext cx="329906" cy="611836"/>
            </a:xfrm>
            <a:prstGeom prst="rect">
              <a:avLst/>
            </a:prstGeom>
            <a:solidFill>
              <a:srgbClr val="AAD29A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3" name="Rechteck 22">
              <a:extLst>
                <a:ext uri="{FF2B5EF4-FFF2-40B4-BE49-F238E27FC236}">
                  <a16:creationId xmlns:a16="http://schemas.microsoft.com/office/drawing/2014/main" id="{EEA3DB69-5B9F-BEFA-4796-8AB457E87993}"/>
                </a:ext>
              </a:extLst>
            </p:cNvPr>
            <p:cNvSpPr/>
            <p:nvPr userDrawn="1"/>
          </p:nvSpPr>
          <p:spPr>
            <a:xfrm>
              <a:off x="9646876" y="1884250"/>
              <a:ext cx="168642" cy="611836"/>
            </a:xfrm>
            <a:prstGeom prst="rect">
              <a:avLst/>
            </a:prstGeom>
            <a:solidFill>
              <a:srgbClr val="BBDBAE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4" name="Rechteck 23">
              <a:extLst>
                <a:ext uri="{FF2B5EF4-FFF2-40B4-BE49-F238E27FC236}">
                  <a16:creationId xmlns:a16="http://schemas.microsoft.com/office/drawing/2014/main" id="{E3B84102-FFBC-98DB-07EB-927B85E0F673}"/>
                </a:ext>
              </a:extLst>
            </p:cNvPr>
            <p:cNvSpPr/>
            <p:nvPr userDrawn="1"/>
          </p:nvSpPr>
          <p:spPr>
            <a:xfrm>
              <a:off x="9889026" y="1884250"/>
              <a:ext cx="164953" cy="611836"/>
            </a:xfrm>
            <a:prstGeom prst="rect">
              <a:avLst/>
            </a:prstGeom>
            <a:solidFill>
              <a:srgbClr val="CCE4C2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5" name="Rechteck 24">
              <a:extLst>
                <a:ext uri="{FF2B5EF4-FFF2-40B4-BE49-F238E27FC236}">
                  <a16:creationId xmlns:a16="http://schemas.microsoft.com/office/drawing/2014/main" id="{8C3C9973-90B3-74DC-6BEA-2C1F3FDF9D74}"/>
                </a:ext>
              </a:extLst>
            </p:cNvPr>
            <p:cNvSpPr/>
            <p:nvPr userDrawn="1"/>
          </p:nvSpPr>
          <p:spPr>
            <a:xfrm>
              <a:off x="10127487" y="1884250"/>
              <a:ext cx="164953" cy="611836"/>
            </a:xfrm>
            <a:prstGeom prst="rect">
              <a:avLst/>
            </a:prstGeom>
            <a:solidFill>
              <a:srgbClr val="DDEDD7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6" name="Rechteck 25">
              <a:extLst>
                <a:ext uri="{FF2B5EF4-FFF2-40B4-BE49-F238E27FC236}">
                  <a16:creationId xmlns:a16="http://schemas.microsoft.com/office/drawing/2014/main" id="{291B185A-A6B3-9C90-93B1-E37728D754AB}"/>
                </a:ext>
              </a:extLst>
            </p:cNvPr>
            <p:cNvSpPr/>
            <p:nvPr userDrawn="1"/>
          </p:nvSpPr>
          <p:spPr>
            <a:xfrm>
              <a:off x="10365948" y="1884250"/>
              <a:ext cx="164953" cy="611836"/>
            </a:xfrm>
            <a:prstGeom prst="rect">
              <a:avLst/>
            </a:prstGeom>
            <a:solidFill>
              <a:srgbClr val="EEF6EB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7" name="Rechteck 26">
              <a:extLst>
                <a:ext uri="{FF2B5EF4-FFF2-40B4-BE49-F238E27FC236}">
                  <a16:creationId xmlns:a16="http://schemas.microsoft.com/office/drawing/2014/main" id="{9C5FFA13-05CD-F9C5-0A53-7DF43E605F6A}"/>
                </a:ext>
              </a:extLst>
            </p:cNvPr>
            <p:cNvSpPr/>
            <p:nvPr userDrawn="1"/>
          </p:nvSpPr>
          <p:spPr>
            <a:xfrm>
              <a:off x="10604409" y="1884250"/>
              <a:ext cx="164953" cy="611836"/>
            </a:xfrm>
            <a:prstGeom prst="rect">
              <a:avLst/>
            </a:prstGeom>
            <a:solidFill>
              <a:srgbClr val="F7FBF5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28" name="Gruppieren 27">
            <a:extLst>
              <a:ext uri="{FF2B5EF4-FFF2-40B4-BE49-F238E27FC236}">
                <a16:creationId xmlns:a16="http://schemas.microsoft.com/office/drawing/2014/main" id="{65CE30C3-41B0-021D-37B1-28E2D6B776BC}"/>
              </a:ext>
            </a:extLst>
          </p:cNvPr>
          <p:cNvGrpSpPr/>
          <p:nvPr userDrawn="1"/>
        </p:nvGrpSpPr>
        <p:grpSpPr>
          <a:xfrm>
            <a:off x="9253346" y="2262625"/>
            <a:ext cx="1516016" cy="611836"/>
            <a:chOff x="9253346" y="2765310"/>
            <a:chExt cx="1516016" cy="611836"/>
          </a:xfrm>
        </p:grpSpPr>
        <p:sp>
          <p:nvSpPr>
            <p:cNvPr id="29" name="Rechteck 28">
              <a:extLst>
                <a:ext uri="{FF2B5EF4-FFF2-40B4-BE49-F238E27FC236}">
                  <a16:creationId xmlns:a16="http://schemas.microsoft.com/office/drawing/2014/main" id="{ACF84A3C-9638-C259-259D-54AF0BD19E2D}"/>
                </a:ext>
              </a:extLst>
            </p:cNvPr>
            <p:cNvSpPr/>
            <p:nvPr userDrawn="1"/>
          </p:nvSpPr>
          <p:spPr>
            <a:xfrm>
              <a:off x="9253346" y="2765310"/>
              <a:ext cx="329906" cy="611836"/>
            </a:xfrm>
            <a:prstGeom prst="rect">
              <a:avLst/>
            </a:prstGeom>
            <a:solidFill>
              <a:srgbClr val="86CDD2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0" name="Rechteck 29">
              <a:extLst>
                <a:ext uri="{FF2B5EF4-FFF2-40B4-BE49-F238E27FC236}">
                  <a16:creationId xmlns:a16="http://schemas.microsoft.com/office/drawing/2014/main" id="{7FAA0C32-D383-5D4E-624D-2C2959A81B6C}"/>
                </a:ext>
              </a:extLst>
            </p:cNvPr>
            <p:cNvSpPr/>
            <p:nvPr userDrawn="1"/>
          </p:nvSpPr>
          <p:spPr>
            <a:xfrm>
              <a:off x="9646876" y="2765310"/>
              <a:ext cx="168642" cy="611836"/>
            </a:xfrm>
            <a:prstGeom prst="rect">
              <a:avLst/>
            </a:prstGeom>
            <a:solidFill>
              <a:srgbClr val="9ED7DB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1" name="Rechteck 30">
              <a:extLst>
                <a:ext uri="{FF2B5EF4-FFF2-40B4-BE49-F238E27FC236}">
                  <a16:creationId xmlns:a16="http://schemas.microsoft.com/office/drawing/2014/main" id="{BF1D9FF1-A9FF-CC38-8257-686D325A0890}"/>
                </a:ext>
              </a:extLst>
            </p:cNvPr>
            <p:cNvSpPr/>
            <p:nvPr userDrawn="1"/>
          </p:nvSpPr>
          <p:spPr>
            <a:xfrm>
              <a:off x="9889026" y="2765310"/>
              <a:ext cx="164953" cy="611836"/>
            </a:xfrm>
            <a:prstGeom prst="rect">
              <a:avLst/>
            </a:prstGeom>
            <a:solidFill>
              <a:srgbClr val="B6E1E4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2" name="Rechteck 31">
              <a:extLst>
                <a:ext uri="{FF2B5EF4-FFF2-40B4-BE49-F238E27FC236}">
                  <a16:creationId xmlns:a16="http://schemas.microsoft.com/office/drawing/2014/main" id="{63AFAFE8-9FD5-03DA-E8C6-DDC24294B493}"/>
                </a:ext>
              </a:extLst>
            </p:cNvPr>
            <p:cNvSpPr/>
            <p:nvPr userDrawn="1"/>
          </p:nvSpPr>
          <p:spPr>
            <a:xfrm>
              <a:off x="10127487" y="2765310"/>
              <a:ext cx="164953" cy="611836"/>
            </a:xfrm>
            <a:prstGeom prst="rect">
              <a:avLst/>
            </a:prstGeom>
            <a:solidFill>
              <a:srgbClr val="CFEBED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3" name="Rechteck 32">
              <a:extLst>
                <a:ext uri="{FF2B5EF4-FFF2-40B4-BE49-F238E27FC236}">
                  <a16:creationId xmlns:a16="http://schemas.microsoft.com/office/drawing/2014/main" id="{87A9CB5D-29D3-E06F-AEE2-EDD7F70C606D}"/>
                </a:ext>
              </a:extLst>
            </p:cNvPr>
            <p:cNvSpPr/>
            <p:nvPr userDrawn="1"/>
          </p:nvSpPr>
          <p:spPr>
            <a:xfrm>
              <a:off x="10365948" y="2765310"/>
              <a:ext cx="164953" cy="611836"/>
            </a:xfrm>
            <a:prstGeom prst="rect">
              <a:avLst/>
            </a:prstGeom>
            <a:solidFill>
              <a:srgbClr val="E7F5F6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4" name="Rechteck 33">
              <a:extLst>
                <a:ext uri="{FF2B5EF4-FFF2-40B4-BE49-F238E27FC236}">
                  <a16:creationId xmlns:a16="http://schemas.microsoft.com/office/drawing/2014/main" id="{C4E73DEE-FF02-4D7B-06E5-26744342D7FA}"/>
                </a:ext>
              </a:extLst>
            </p:cNvPr>
            <p:cNvSpPr/>
            <p:nvPr userDrawn="1"/>
          </p:nvSpPr>
          <p:spPr>
            <a:xfrm>
              <a:off x="10604409" y="2765310"/>
              <a:ext cx="164953" cy="611836"/>
            </a:xfrm>
            <a:prstGeom prst="rect">
              <a:avLst/>
            </a:prstGeom>
            <a:solidFill>
              <a:srgbClr val="F3FAFB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35" name="Gruppieren 34">
            <a:extLst>
              <a:ext uri="{FF2B5EF4-FFF2-40B4-BE49-F238E27FC236}">
                <a16:creationId xmlns:a16="http://schemas.microsoft.com/office/drawing/2014/main" id="{8464619D-9557-6EB4-4388-AA0D8FA4BBFC}"/>
              </a:ext>
            </a:extLst>
          </p:cNvPr>
          <p:cNvGrpSpPr/>
          <p:nvPr userDrawn="1"/>
        </p:nvGrpSpPr>
        <p:grpSpPr>
          <a:xfrm>
            <a:off x="9253346" y="3018921"/>
            <a:ext cx="1516016" cy="611836"/>
            <a:chOff x="9253346" y="3646370"/>
            <a:chExt cx="1516016" cy="611836"/>
          </a:xfrm>
        </p:grpSpPr>
        <p:sp>
          <p:nvSpPr>
            <p:cNvPr id="36" name="Rechteck 35">
              <a:extLst>
                <a:ext uri="{FF2B5EF4-FFF2-40B4-BE49-F238E27FC236}">
                  <a16:creationId xmlns:a16="http://schemas.microsoft.com/office/drawing/2014/main" id="{DA19824B-7778-C133-18EE-A3E9A75EC0AC}"/>
                </a:ext>
              </a:extLst>
            </p:cNvPr>
            <p:cNvSpPr/>
            <p:nvPr userDrawn="1"/>
          </p:nvSpPr>
          <p:spPr>
            <a:xfrm>
              <a:off x="9253346" y="3646370"/>
              <a:ext cx="329906" cy="611836"/>
            </a:xfrm>
            <a:prstGeom prst="rect">
              <a:avLst/>
            </a:prstGeom>
            <a:solidFill>
              <a:srgbClr val="FFD744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37" name="Rechteck 36">
              <a:extLst>
                <a:ext uri="{FF2B5EF4-FFF2-40B4-BE49-F238E27FC236}">
                  <a16:creationId xmlns:a16="http://schemas.microsoft.com/office/drawing/2014/main" id="{2D5C13E3-6C09-4026-CF73-E0F9FA98B852}"/>
                </a:ext>
              </a:extLst>
            </p:cNvPr>
            <p:cNvSpPr/>
            <p:nvPr userDrawn="1"/>
          </p:nvSpPr>
          <p:spPr>
            <a:xfrm>
              <a:off x="9646876" y="3646370"/>
              <a:ext cx="168642" cy="611836"/>
            </a:xfrm>
            <a:prstGeom prst="rect">
              <a:avLst/>
            </a:prstGeom>
            <a:solidFill>
              <a:srgbClr val="FFDF69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8" name="Rechteck 37">
              <a:extLst>
                <a:ext uri="{FF2B5EF4-FFF2-40B4-BE49-F238E27FC236}">
                  <a16:creationId xmlns:a16="http://schemas.microsoft.com/office/drawing/2014/main" id="{80C57425-0DC2-45EA-E9F6-7BB2D5B8E729}"/>
                </a:ext>
              </a:extLst>
            </p:cNvPr>
            <p:cNvSpPr/>
            <p:nvPr userDrawn="1"/>
          </p:nvSpPr>
          <p:spPr>
            <a:xfrm>
              <a:off x="9889026" y="3646370"/>
              <a:ext cx="164953" cy="611836"/>
            </a:xfrm>
            <a:prstGeom prst="rect">
              <a:avLst/>
            </a:prstGeom>
            <a:solidFill>
              <a:srgbClr val="FFE78F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9" name="Rechteck 38">
              <a:extLst>
                <a:ext uri="{FF2B5EF4-FFF2-40B4-BE49-F238E27FC236}">
                  <a16:creationId xmlns:a16="http://schemas.microsoft.com/office/drawing/2014/main" id="{437F06F7-08FC-9FAC-EDB1-D65AAB16EDE5}"/>
                </a:ext>
              </a:extLst>
            </p:cNvPr>
            <p:cNvSpPr/>
            <p:nvPr userDrawn="1"/>
          </p:nvSpPr>
          <p:spPr>
            <a:xfrm>
              <a:off x="10127487" y="3646370"/>
              <a:ext cx="164953" cy="611836"/>
            </a:xfrm>
            <a:prstGeom prst="rect">
              <a:avLst/>
            </a:prstGeom>
            <a:solidFill>
              <a:srgbClr val="FFEFB4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0" name="Rechteck 39">
              <a:extLst>
                <a:ext uri="{FF2B5EF4-FFF2-40B4-BE49-F238E27FC236}">
                  <a16:creationId xmlns:a16="http://schemas.microsoft.com/office/drawing/2014/main" id="{81375C0B-5F68-C35B-274C-2E253EB1F251}"/>
                </a:ext>
              </a:extLst>
            </p:cNvPr>
            <p:cNvSpPr/>
            <p:nvPr userDrawn="1"/>
          </p:nvSpPr>
          <p:spPr>
            <a:xfrm>
              <a:off x="10365948" y="3646370"/>
              <a:ext cx="164953" cy="611836"/>
            </a:xfrm>
            <a:prstGeom prst="rect">
              <a:avLst/>
            </a:prstGeom>
            <a:solidFill>
              <a:srgbClr val="FFF7DA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1" name="Rechteck 40">
              <a:extLst>
                <a:ext uri="{FF2B5EF4-FFF2-40B4-BE49-F238E27FC236}">
                  <a16:creationId xmlns:a16="http://schemas.microsoft.com/office/drawing/2014/main" id="{4545E0FE-8001-053C-479C-D7A532B67D00}"/>
                </a:ext>
              </a:extLst>
            </p:cNvPr>
            <p:cNvSpPr/>
            <p:nvPr userDrawn="1"/>
          </p:nvSpPr>
          <p:spPr>
            <a:xfrm>
              <a:off x="10604409" y="3646370"/>
              <a:ext cx="164953" cy="611836"/>
            </a:xfrm>
            <a:prstGeom prst="rect">
              <a:avLst/>
            </a:prstGeom>
            <a:solidFill>
              <a:srgbClr val="FFFBEC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42" name="Gruppieren 41">
            <a:extLst>
              <a:ext uri="{FF2B5EF4-FFF2-40B4-BE49-F238E27FC236}">
                <a16:creationId xmlns:a16="http://schemas.microsoft.com/office/drawing/2014/main" id="{454E96A0-C2ED-F4EF-1B0A-4C74B361F6CA}"/>
              </a:ext>
            </a:extLst>
          </p:cNvPr>
          <p:cNvGrpSpPr/>
          <p:nvPr userDrawn="1"/>
        </p:nvGrpSpPr>
        <p:grpSpPr>
          <a:xfrm>
            <a:off x="9253346" y="3775217"/>
            <a:ext cx="1516016" cy="611838"/>
            <a:chOff x="9253346" y="4527430"/>
            <a:chExt cx="1516016" cy="611838"/>
          </a:xfrm>
        </p:grpSpPr>
        <p:sp>
          <p:nvSpPr>
            <p:cNvPr id="43" name="Rechteck 42">
              <a:extLst>
                <a:ext uri="{FF2B5EF4-FFF2-40B4-BE49-F238E27FC236}">
                  <a16:creationId xmlns:a16="http://schemas.microsoft.com/office/drawing/2014/main" id="{A7B52B42-B1CC-76C3-C768-9D1725547793}"/>
                </a:ext>
              </a:extLst>
            </p:cNvPr>
            <p:cNvSpPr/>
            <p:nvPr userDrawn="1"/>
          </p:nvSpPr>
          <p:spPr>
            <a:xfrm>
              <a:off x="9253346" y="4527432"/>
              <a:ext cx="329906" cy="611836"/>
            </a:xfrm>
            <a:prstGeom prst="rect">
              <a:avLst/>
            </a:prstGeom>
            <a:solidFill>
              <a:srgbClr val="E94F35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4" name="Rechteck 43">
              <a:extLst>
                <a:ext uri="{FF2B5EF4-FFF2-40B4-BE49-F238E27FC236}">
                  <a16:creationId xmlns:a16="http://schemas.microsoft.com/office/drawing/2014/main" id="{7FF58BCF-EE1F-2141-6AE1-06783C1EB056}"/>
                </a:ext>
              </a:extLst>
            </p:cNvPr>
            <p:cNvSpPr/>
            <p:nvPr userDrawn="1"/>
          </p:nvSpPr>
          <p:spPr>
            <a:xfrm>
              <a:off x="9646876" y="4527430"/>
              <a:ext cx="168642" cy="611836"/>
            </a:xfrm>
            <a:prstGeom prst="rect">
              <a:avLst/>
            </a:prstGeom>
            <a:solidFill>
              <a:srgbClr val="ED725D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5" name="Rechteck 44">
              <a:extLst>
                <a:ext uri="{FF2B5EF4-FFF2-40B4-BE49-F238E27FC236}">
                  <a16:creationId xmlns:a16="http://schemas.microsoft.com/office/drawing/2014/main" id="{B8D9EEB6-05D1-C54F-F988-A29842FF7439}"/>
                </a:ext>
              </a:extLst>
            </p:cNvPr>
            <p:cNvSpPr/>
            <p:nvPr userDrawn="1"/>
          </p:nvSpPr>
          <p:spPr>
            <a:xfrm>
              <a:off x="9889026" y="4527430"/>
              <a:ext cx="164953" cy="611836"/>
            </a:xfrm>
            <a:prstGeom prst="rect">
              <a:avLst/>
            </a:prstGeom>
            <a:solidFill>
              <a:srgbClr val="F29586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6" name="Rechteck 45">
              <a:extLst>
                <a:ext uri="{FF2B5EF4-FFF2-40B4-BE49-F238E27FC236}">
                  <a16:creationId xmlns:a16="http://schemas.microsoft.com/office/drawing/2014/main" id="{F48340C9-8D30-18A6-C9EE-D6158F0AF4C6}"/>
                </a:ext>
              </a:extLst>
            </p:cNvPr>
            <p:cNvSpPr/>
            <p:nvPr userDrawn="1"/>
          </p:nvSpPr>
          <p:spPr>
            <a:xfrm>
              <a:off x="10127487" y="4527430"/>
              <a:ext cx="164953" cy="611836"/>
            </a:xfrm>
            <a:prstGeom prst="rect">
              <a:avLst/>
            </a:prstGeom>
            <a:solidFill>
              <a:srgbClr val="F6B9AE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7" name="Rechteck 46">
              <a:extLst>
                <a:ext uri="{FF2B5EF4-FFF2-40B4-BE49-F238E27FC236}">
                  <a16:creationId xmlns:a16="http://schemas.microsoft.com/office/drawing/2014/main" id="{69CEBFEE-3C36-22B0-8F14-DBC5F6FE71FE}"/>
                </a:ext>
              </a:extLst>
            </p:cNvPr>
            <p:cNvSpPr/>
            <p:nvPr userDrawn="1"/>
          </p:nvSpPr>
          <p:spPr>
            <a:xfrm>
              <a:off x="10365948" y="4527430"/>
              <a:ext cx="164953" cy="611836"/>
            </a:xfrm>
            <a:prstGeom prst="rect">
              <a:avLst/>
            </a:prstGeom>
            <a:solidFill>
              <a:srgbClr val="FBDCD7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8" name="Rechteck 47">
              <a:extLst>
                <a:ext uri="{FF2B5EF4-FFF2-40B4-BE49-F238E27FC236}">
                  <a16:creationId xmlns:a16="http://schemas.microsoft.com/office/drawing/2014/main" id="{4DD70B7C-4BB3-4F01-98C2-3735B3FC567B}"/>
                </a:ext>
              </a:extLst>
            </p:cNvPr>
            <p:cNvSpPr/>
            <p:nvPr userDrawn="1"/>
          </p:nvSpPr>
          <p:spPr>
            <a:xfrm>
              <a:off x="10604409" y="4527430"/>
              <a:ext cx="164953" cy="611836"/>
            </a:xfrm>
            <a:prstGeom prst="rect">
              <a:avLst/>
            </a:prstGeom>
            <a:solidFill>
              <a:srgbClr val="FDEDEB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49" name="Gruppieren 48">
            <a:extLst>
              <a:ext uri="{FF2B5EF4-FFF2-40B4-BE49-F238E27FC236}">
                <a16:creationId xmlns:a16="http://schemas.microsoft.com/office/drawing/2014/main" id="{33BE116A-531F-3CD4-30FB-03EEECBFB2BE}"/>
              </a:ext>
            </a:extLst>
          </p:cNvPr>
          <p:cNvGrpSpPr/>
          <p:nvPr userDrawn="1"/>
        </p:nvGrpSpPr>
        <p:grpSpPr>
          <a:xfrm>
            <a:off x="9253346" y="750033"/>
            <a:ext cx="1516016" cy="611836"/>
            <a:chOff x="9253346" y="750033"/>
            <a:chExt cx="1516016" cy="611836"/>
          </a:xfrm>
        </p:grpSpPr>
        <p:sp>
          <p:nvSpPr>
            <p:cNvPr id="50" name="Rechteck 49">
              <a:extLst>
                <a:ext uri="{FF2B5EF4-FFF2-40B4-BE49-F238E27FC236}">
                  <a16:creationId xmlns:a16="http://schemas.microsoft.com/office/drawing/2014/main" id="{B1C12D43-3B90-D751-EF44-A2CCCBE6A78E}"/>
                </a:ext>
              </a:extLst>
            </p:cNvPr>
            <p:cNvSpPr/>
            <p:nvPr userDrawn="1"/>
          </p:nvSpPr>
          <p:spPr>
            <a:xfrm>
              <a:off x="9253346" y="750033"/>
              <a:ext cx="329906" cy="611836"/>
            </a:xfrm>
            <a:prstGeom prst="rect">
              <a:avLst/>
            </a:prstGeom>
            <a:solidFill>
              <a:schemeClr val="tx2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1" name="Rechteck 50">
              <a:extLst>
                <a:ext uri="{FF2B5EF4-FFF2-40B4-BE49-F238E27FC236}">
                  <a16:creationId xmlns:a16="http://schemas.microsoft.com/office/drawing/2014/main" id="{8F7A4D8A-8A53-6A20-0A3B-2FAFD43B60C3}"/>
                </a:ext>
              </a:extLst>
            </p:cNvPr>
            <p:cNvSpPr/>
            <p:nvPr userDrawn="1"/>
          </p:nvSpPr>
          <p:spPr>
            <a:xfrm>
              <a:off x="9646876" y="750033"/>
              <a:ext cx="168642" cy="611836"/>
            </a:xfrm>
            <a:prstGeom prst="rect">
              <a:avLst/>
            </a:prstGeom>
            <a:solidFill>
              <a:srgbClr val="F29733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2" name="Rechteck 51">
              <a:extLst>
                <a:ext uri="{FF2B5EF4-FFF2-40B4-BE49-F238E27FC236}">
                  <a16:creationId xmlns:a16="http://schemas.microsoft.com/office/drawing/2014/main" id="{E1B7C165-A4F3-1C93-9FEB-F368BAA47B3B}"/>
                </a:ext>
              </a:extLst>
            </p:cNvPr>
            <p:cNvSpPr/>
            <p:nvPr userDrawn="1"/>
          </p:nvSpPr>
          <p:spPr>
            <a:xfrm>
              <a:off x="9889026" y="750033"/>
              <a:ext cx="164953" cy="611836"/>
            </a:xfrm>
            <a:prstGeom prst="rect">
              <a:avLst/>
            </a:prstGeom>
            <a:solidFill>
              <a:srgbClr val="F5B166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3" name="Rechteck 52">
              <a:extLst>
                <a:ext uri="{FF2B5EF4-FFF2-40B4-BE49-F238E27FC236}">
                  <a16:creationId xmlns:a16="http://schemas.microsoft.com/office/drawing/2014/main" id="{0755AA26-0781-BF36-BD2B-067486FC7AD6}"/>
                </a:ext>
              </a:extLst>
            </p:cNvPr>
            <p:cNvSpPr/>
            <p:nvPr userDrawn="1"/>
          </p:nvSpPr>
          <p:spPr>
            <a:xfrm>
              <a:off x="10127487" y="750033"/>
              <a:ext cx="164953" cy="611836"/>
            </a:xfrm>
            <a:prstGeom prst="rect">
              <a:avLst/>
            </a:prstGeom>
            <a:solidFill>
              <a:srgbClr val="F9CB99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4" name="Rechteck 53">
              <a:extLst>
                <a:ext uri="{FF2B5EF4-FFF2-40B4-BE49-F238E27FC236}">
                  <a16:creationId xmlns:a16="http://schemas.microsoft.com/office/drawing/2014/main" id="{74B56192-0D8B-E004-AB57-C7E3147CD2FF}"/>
                </a:ext>
              </a:extLst>
            </p:cNvPr>
            <p:cNvSpPr/>
            <p:nvPr userDrawn="1"/>
          </p:nvSpPr>
          <p:spPr>
            <a:xfrm>
              <a:off x="10365948" y="750033"/>
              <a:ext cx="164953" cy="611836"/>
            </a:xfrm>
            <a:prstGeom prst="rect">
              <a:avLst/>
            </a:prstGeom>
            <a:solidFill>
              <a:srgbClr val="FCE5CC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5" name="Rechteck 54">
              <a:extLst>
                <a:ext uri="{FF2B5EF4-FFF2-40B4-BE49-F238E27FC236}">
                  <a16:creationId xmlns:a16="http://schemas.microsoft.com/office/drawing/2014/main" id="{B29F9AA0-AFEB-8A52-7CF4-38C987FEA8CA}"/>
                </a:ext>
              </a:extLst>
            </p:cNvPr>
            <p:cNvSpPr/>
            <p:nvPr userDrawn="1"/>
          </p:nvSpPr>
          <p:spPr>
            <a:xfrm>
              <a:off x="10604409" y="750033"/>
              <a:ext cx="164953" cy="611836"/>
            </a:xfrm>
            <a:prstGeom prst="rect">
              <a:avLst/>
            </a:prstGeom>
            <a:solidFill>
              <a:srgbClr val="FDF2E6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56" name="Rechteck 55">
            <a:extLst>
              <a:ext uri="{FF2B5EF4-FFF2-40B4-BE49-F238E27FC236}">
                <a16:creationId xmlns:a16="http://schemas.microsoft.com/office/drawing/2014/main" id="{EF8C6740-F175-D5F6-B406-70C8D14FDE2D}"/>
              </a:ext>
            </a:extLst>
          </p:cNvPr>
          <p:cNvSpPr/>
          <p:nvPr userDrawn="1"/>
        </p:nvSpPr>
        <p:spPr>
          <a:xfrm>
            <a:off x="10842871" y="1506328"/>
            <a:ext cx="169274" cy="621321"/>
          </a:xfrm>
          <a:prstGeom prst="rect">
            <a:avLst/>
          </a:prstGeom>
          <a:solidFill>
            <a:srgbClr val="4C5E45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57" name="Rechteck 56">
            <a:extLst>
              <a:ext uri="{FF2B5EF4-FFF2-40B4-BE49-F238E27FC236}">
                <a16:creationId xmlns:a16="http://schemas.microsoft.com/office/drawing/2014/main" id="{70A42F3F-6268-605D-5282-02BFC2BD03EE}"/>
              </a:ext>
            </a:extLst>
          </p:cNvPr>
          <p:cNvSpPr/>
          <p:nvPr userDrawn="1"/>
        </p:nvSpPr>
        <p:spPr>
          <a:xfrm>
            <a:off x="10842870" y="2262625"/>
            <a:ext cx="166690" cy="611837"/>
          </a:xfrm>
          <a:prstGeom prst="rect">
            <a:avLst/>
          </a:prstGeom>
          <a:solidFill>
            <a:srgbClr val="3C5C5E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58" name="Rechteck 57">
            <a:extLst>
              <a:ext uri="{FF2B5EF4-FFF2-40B4-BE49-F238E27FC236}">
                <a16:creationId xmlns:a16="http://schemas.microsoft.com/office/drawing/2014/main" id="{858717AE-C209-AB31-5C3C-BBB9D229206C}"/>
              </a:ext>
            </a:extLst>
          </p:cNvPr>
          <p:cNvSpPr/>
          <p:nvPr userDrawn="1"/>
        </p:nvSpPr>
        <p:spPr>
          <a:xfrm flipH="1">
            <a:off x="10842870" y="3015850"/>
            <a:ext cx="166690" cy="611836"/>
          </a:xfrm>
          <a:prstGeom prst="rect">
            <a:avLst/>
          </a:prstGeom>
          <a:solidFill>
            <a:srgbClr val="5E4F19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67" name="Textplatzhalter 65">
            <a:extLst>
              <a:ext uri="{FF2B5EF4-FFF2-40B4-BE49-F238E27FC236}">
                <a16:creationId xmlns:a16="http://schemas.microsoft.com/office/drawing/2014/main" id="{8EA4F974-A75A-F400-3F8F-E67FE4A42E0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57612" y="1573150"/>
            <a:ext cx="4104000" cy="3088800"/>
          </a:xfrm>
          <a:solidFill>
            <a:srgbClr val="EDEDED"/>
          </a:solidFill>
        </p:spPr>
        <p:txBody>
          <a:bodyPr lIns="180000" tIns="180000" rIns="180000" bIns="180000"/>
          <a:lstStyle>
            <a:lvl1pPr>
              <a:lnSpc>
                <a:spcPct val="110000"/>
              </a:lnSpc>
              <a:defRPr/>
            </a:lvl1pPr>
            <a:lvl2pPr>
              <a:lnSpc>
                <a:spcPct val="110000"/>
              </a:lnSpc>
              <a:defRPr/>
            </a:lvl2pPr>
            <a:lvl3pPr>
              <a:lnSpc>
                <a:spcPct val="110000"/>
              </a:lnSpc>
              <a:defRPr/>
            </a:lvl3pPr>
            <a:lvl4pPr>
              <a:lnSpc>
                <a:spcPct val="110000"/>
              </a:lnSpc>
              <a:defRPr/>
            </a:lvl4pPr>
            <a:lvl5pPr>
              <a:lnSpc>
                <a:spcPct val="110000"/>
              </a:lnSpc>
              <a:defRPr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63" name="Textplatzhalter 65">
            <a:extLst>
              <a:ext uri="{FF2B5EF4-FFF2-40B4-BE49-F238E27FC236}">
                <a16:creationId xmlns:a16="http://schemas.microsoft.com/office/drawing/2014/main" id="{D046BC9F-5A32-98D7-9385-CFE03FAC4EC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716764" y="1573150"/>
            <a:ext cx="4104000" cy="3088800"/>
          </a:xfrm>
          <a:solidFill>
            <a:srgbClr val="EDEDED"/>
          </a:solidFill>
        </p:spPr>
        <p:txBody>
          <a:bodyPr lIns="180000" tIns="180000" rIns="180000" bIns="180000"/>
          <a:lstStyle>
            <a:lvl1pPr>
              <a:lnSpc>
                <a:spcPct val="110000"/>
              </a:lnSpc>
              <a:defRPr/>
            </a:lvl1pPr>
            <a:lvl2pPr>
              <a:lnSpc>
                <a:spcPct val="110000"/>
              </a:lnSpc>
              <a:defRPr/>
            </a:lvl2pPr>
            <a:lvl3pPr>
              <a:lnSpc>
                <a:spcPct val="110000"/>
              </a:lnSpc>
              <a:defRPr/>
            </a:lvl3pPr>
            <a:lvl4pPr>
              <a:lnSpc>
                <a:spcPct val="110000"/>
              </a:lnSpc>
              <a:defRPr/>
            </a:lvl4pPr>
            <a:lvl5pPr>
              <a:lnSpc>
                <a:spcPct val="110000"/>
              </a:lnSpc>
              <a:defRPr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69" name="Textplatzhalter 65">
            <a:extLst>
              <a:ext uri="{FF2B5EF4-FFF2-40B4-BE49-F238E27FC236}">
                <a16:creationId xmlns:a16="http://schemas.microsoft.com/office/drawing/2014/main" id="{41331E74-8E82-1D3F-3219-8D478845059F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25600" y="864982"/>
            <a:ext cx="3927200" cy="514110"/>
          </a:xfrm>
        </p:spPr>
        <p:txBody>
          <a:bodyPr lIns="0" tIns="0" rIns="0" bIns="0" anchor="b"/>
          <a:lstStyle>
            <a:lvl1pPr marL="0" indent="0">
              <a:buNone/>
              <a:defRPr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70" name="Textplatzhalter 65">
            <a:extLst>
              <a:ext uri="{FF2B5EF4-FFF2-40B4-BE49-F238E27FC236}">
                <a16:creationId xmlns:a16="http://schemas.microsoft.com/office/drawing/2014/main" id="{3886734C-FDA7-2617-196A-20C6A34CB19F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885382" y="864982"/>
            <a:ext cx="3927200" cy="514110"/>
          </a:xfrm>
        </p:spPr>
        <p:txBody>
          <a:bodyPr lIns="0" tIns="0" rIns="0" bIns="0" anchor="b"/>
          <a:lstStyle>
            <a:lvl1pPr marL="0" indent="0">
              <a:buNone/>
              <a:defRPr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0" name="Foliennummernplatzhalter 5">
            <a:extLst>
              <a:ext uri="{FF2B5EF4-FFF2-40B4-BE49-F238E27FC236}">
                <a16:creationId xmlns:a16="http://schemas.microsoft.com/office/drawing/2014/main" id="{44EE398D-9168-1429-04B0-BC10D3D3E2B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6093" y="4774996"/>
            <a:ext cx="202379" cy="27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70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</a:lstStyle>
          <a:p>
            <a:fld id="{7F96E9B4-4BE7-9642-B93F-3567CEED0D4C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61" name="Fußzeilenplatzhalter 4">
            <a:extLst>
              <a:ext uri="{FF2B5EF4-FFF2-40B4-BE49-F238E27FC236}">
                <a16:creationId xmlns:a16="http://schemas.microsoft.com/office/drawing/2014/main" id="{3407C3CD-ACB8-0E60-FAA9-983385D7970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351567" y="4774996"/>
            <a:ext cx="6264696" cy="27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700">
                <a:solidFill>
                  <a:schemeClr val="tx1"/>
                </a:solidFill>
                <a:latin typeface="+mn-lt"/>
                <a:cs typeface="Arial"/>
              </a:defRPr>
            </a:lvl1pPr>
          </a:lstStyle>
          <a:p>
            <a:endParaRPr lang="de-DE" dirty="0"/>
          </a:p>
        </p:txBody>
      </p:sp>
      <p:sp>
        <p:nvSpPr>
          <p:cNvPr id="64" name="Titel 8">
            <a:extLst>
              <a:ext uri="{FF2B5EF4-FFF2-40B4-BE49-F238E27FC236}">
                <a16:creationId xmlns:a16="http://schemas.microsoft.com/office/drawing/2014/main" id="{D20FC4CA-0CEC-4CE7-3FE1-96F22861E2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5599" y="286362"/>
            <a:ext cx="8295163" cy="496887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6590709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sfolie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Logo">
            <a:extLst>
              <a:ext uri="{FF2B5EF4-FFF2-40B4-BE49-F238E27FC236}">
                <a16:creationId xmlns:a16="http://schemas.microsoft.com/office/drawing/2014/main" id="{3B345152-5828-5FD5-36C7-BAC04472AA86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4754535"/>
            <a:ext cx="8854068" cy="391885"/>
          </a:xfrm>
          <a:prstGeom prst="rect">
            <a:avLst/>
          </a:prstGeom>
        </p:spPr>
      </p:pic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BA8DF3E1-C8C4-643B-47EA-174902F831C0}"/>
              </a:ext>
            </a:extLst>
          </p:cNvPr>
          <p:cNvGrpSpPr/>
          <p:nvPr userDrawn="1"/>
        </p:nvGrpSpPr>
        <p:grpSpPr>
          <a:xfrm>
            <a:off x="9253346" y="4531517"/>
            <a:ext cx="1516016" cy="614903"/>
            <a:chOff x="9253346" y="5431451"/>
            <a:chExt cx="1516016" cy="614903"/>
          </a:xfrm>
        </p:grpSpPr>
        <p:sp>
          <p:nvSpPr>
            <p:cNvPr id="5" name="Rechteck 4">
              <a:extLst>
                <a:ext uri="{FF2B5EF4-FFF2-40B4-BE49-F238E27FC236}">
                  <a16:creationId xmlns:a16="http://schemas.microsoft.com/office/drawing/2014/main" id="{36710116-8A31-AB80-70FF-157165D28E1F}"/>
                </a:ext>
              </a:extLst>
            </p:cNvPr>
            <p:cNvSpPr/>
            <p:nvPr userDrawn="1"/>
          </p:nvSpPr>
          <p:spPr>
            <a:xfrm>
              <a:off x="9253346" y="5431451"/>
              <a:ext cx="329906" cy="611836"/>
            </a:xfrm>
            <a:prstGeom prst="rect">
              <a:avLst/>
            </a:prstGeom>
            <a:solidFill>
              <a:srgbClr val="4A4A49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" name="Rechteck 6">
              <a:extLst>
                <a:ext uri="{FF2B5EF4-FFF2-40B4-BE49-F238E27FC236}">
                  <a16:creationId xmlns:a16="http://schemas.microsoft.com/office/drawing/2014/main" id="{1379922E-67B6-3BF2-EDC6-B42B1872DBDE}"/>
                </a:ext>
              </a:extLst>
            </p:cNvPr>
            <p:cNvSpPr/>
            <p:nvPr userDrawn="1"/>
          </p:nvSpPr>
          <p:spPr>
            <a:xfrm>
              <a:off x="9646876" y="5434518"/>
              <a:ext cx="168642" cy="611836"/>
            </a:xfrm>
            <a:prstGeom prst="rect">
              <a:avLst/>
            </a:prstGeom>
            <a:solidFill>
              <a:srgbClr val="6E6E6D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" name="Rechteck 8">
              <a:extLst>
                <a:ext uri="{FF2B5EF4-FFF2-40B4-BE49-F238E27FC236}">
                  <a16:creationId xmlns:a16="http://schemas.microsoft.com/office/drawing/2014/main" id="{3AC55430-AE17-4D5A-6F27-ECEB216C592F}"/>
                </a:ext>
              </a:extLst>
            </p:cNvPr>
            <p:cNvSpPr/>
            <p:nvPr userDrawn="1"/>
          </p:nvSpPr>
          <p:spPr>
            <a:xfrm>
              <a:off x="9889026" y="5434518"/>
              <a:ext cx="164953" cy="611836"/>
            </a:xfrm>
            <a:prstGeom prst="rect">
              <a:avLst/>
            </a:prstGeom>
            <a:solidFill>
              <a:srgbClr val="929292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1" name="Rechteck 10">
              <a:extLst>
                <a:ext uri="{FF2B5EF4-FFF2-40B4-BE49-F238E27FC236}">
                  <a16:creationId xmlns:a16="http://schemas.microsoft.com/office/drawing/2014/main" id="{02B91F28-1E06-012E-ADDE-ACC20B5C352F}"/>
                </a:ext>
              </a:extLst>
            </p:cNvPr>
            <p:cNvSpPr/>
            <p:nvPr userDrawn="1"/>
          </p:nvSpPr>
          <p:spPr>
            <a:xfrm>
              <a:off x="10127487" y="5434518"/>
              <a:ext cx="164953" cy="611836"/>
            </a:xfrm>
            <a:prstGeom prst="rect">
              <a:avLst/>
            </a:prstGeom>
            <a:solidFill>
              <a:srgbClr val="B7B7B6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2" name="Rechteck 11">
              <a:extLst>
                <a:ext uri="{FF2B5EF4-FFF2-40B4-BE49-F238E27FC236}">
                  <a16:creationId xmlns:a16="http://schemas.microsoft.com/office/drawing/2014/main" id="{DBB07998-50F2-FCD2-77B4-4E144B0BF19B}"/>
                </a:ext>
              </a:extLst>
            </p:cNvPr>
            <p:cNvSpPr/>
            <p:nvPr userDrawn="1"/>
          </p:nvSpPr>
          <p:spPr>
            <a:xfrm>
              <a:off x="10365948" y="5434518"/>
              <a:ext cx="164953" cy="611836"/>
            </a:xfrm>
            <a:prstGeom prst="rect">
              <a:avLst/>
            </a:prstGeom>
            <a:solidFill>
              <a:srgbClr val="DBDBDB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3" name="Rechteck 12">
              <a:extLst>
                <a:ext uri="{FF2B5EF4-FFF2-40B4-BE49-F238E27FC236}">
                  <a16:creationId xmlns:a16="http://schemas.microsoft.com/office/drawing/2014/main" id="{0771E4CE-49ED-285E-D5F3-1C08C812F105}"/>
                </a:ext>
              </a:extLst>
            </p:cNvPr>
            <p:cNvSpPr/>
            <p:nvPr userDrawn="1"/>
          </p:nvSpPr>
          <p:spPr>
            <a:xfrm>
              <a:off x="10604409" y="5434518"/>
              <a:ext cx="164953" cy="611836"/>
            </a:xfrm>
            <a:prstGeom prst="rect">
              <a:avLst/>
            </a:prstGeom>
            <a:solidFill>
              <a:srgbClr val="EDEDED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14" name="Gruppieren 13">
            <a:extLst>
              <a:ext uri="{FF2B5EF4-FFF2-40B4-BE49-F238E27FC236}">
                <a16:creationId xmlns:a16="http://schemas.microsoft.com/office/drawing/2014/main" id="{0BBA2410-DA46-3F1A-8FC3-1C5EF6B752F4}"/>
              </a:ext>
            </a:extLst>
          </p:cNvPr>
          <p:cNvGrpSpPr/>
          <p:nvPr userDrawn="1"/>
        </p:nvGrpSpPr>
        <p:grpSpPr>
          <a:xfrm>
            <a:off x="9253346" y="-6263"/>
            <a:ext cx="1516016" cy="611836"/>
            <a:chOff x="9253346" y="-6263"/>
            <a:chExt cx="1516016" cy="611836"/>
          </a:xfrm>
        </p:grpSpPr>
        <p:sp>
          <p:nvSpPr>
            <p:cNvPr id="15" name="Rechteck 14">
              <a:extLst>
                <a:ext uri="{FF2B5EF4-FFF2-40B4-BE49-F238E27FC236}">
                  <a16:creationId xmlns:a16="http://schemas.microsoft.com/office/drawing/2014/main" id="{4C3DA1E3-D065-D6D7-7E6F-FB48C4ED26B6}"/>
                </a:ext>
              </a:extLst>
            </p:cNvPr>
            <p:cNvSpPr/>
            <p:nvPr userDrawn="1"/>
          </p:nvSpPr>
          <p:spPr>
            <a:xfrm>
              <a:off x="9253346" y="-6263"/>
              <a:ext cx="329906" cy="611836"/>
            </a:xfrm>
            <a:prstGeom prst="rect">
              <a:avLst/>
            </a:prstGeom>
            <a:solidFill>
              <a:srgbClr val="006382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16" name="Rechteck 15">
              <a:extLst>
                <a:ext uri="{FF2B5EF4-FFF2-40B4-BE49-F238E27FC236}">
                  <a16:creationId xmlns:a16="http://schemas.microsoft.com/office/drawing/2014/main" id="{BC3CA7C0-0528-ED05-AC23-DF160350AD62}"/>
                </a:ext>
              </a:extLst>
            </p:cNvPr>
            <p:cNvSpPr/>
            <p:nvPr userDrawn="1"/>
          </p:nvSpPr>
          <p:spPr>
            <a:xfrm>
              <a:off x="9646876" y="-6263"/>
              <a:ext cx="168642" cy="611836"/>
            </a:xfrm>
            <a:prstGeom prst="rect">
              <a:avLst/>
            </a:prstGeom>
            <a:solidFill>
              <a:srgbClr val="33829B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7" name="Rechteck 16">
              <a:extLst>
                <a:ext uri="{FF2B5EF4-FFF2-40B4-BE49-F238E27FC236}">
                  <a16:creationId xmlns:a16="http://schemas.microsoft.com/office/drawing/2014/main" id="{AFD3A840-2913-D80F-429E-A06B8764EBA4}"/>
                </a:ext>
              </a:extLst>
            </p:cNvPr>
            <p:cNvSpPr/>
            <p:nvPr userDrawn="1"/>
          </p:nvSpPr>
          <p:spPr>
            <a:xfrm>
              <a:off x="9889026" y="-6263"/>
              <a:ext cx="164953" cy="611836"/>
            </a:xfrm>
            <a:prstGeom prst="rect">
              <a:avLst/>
            </a:prstGeom>
            <a:solidFill>
              <a:srgbClr val="66A1B4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8" name="Rechteck 17">
              <a:extLst>
                <a:ext uri="{FF2B5EF4-FFF2-40B4-BE49-F238E27FC236}">
                  <a16:creationId xmlns:a16="http://schemas.microsoft.com/office/drawing/2014/main" id="{F6761490-B2B9-073C-6A57-36376DD01B84}"/>
                </a:ext>
              </a:extLst>
            </p:cNvPr>
            <p:cNvSpPr/>
            <p:nvPr userDrawn="1"/>
          </p:nvSpPr>
          <p:spPr>
            <a:xfrm>
              <a:off x="10127487" y="-6263"/>
              <a:ext cx="164953" cy="611836"/>
            </a:xfrm>
            <a:prstGeom prst="rect">
              <a:avLst/>
            </a:prstGeom>
            <a:solidFill>
              <a:srgbClr val="99C1CD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9" name="Rechteck 18">
              <a:extLst>
                <a:ext uri="{FF2B5EF4-FFF2-40B4-BE49-F238E27FC236}">
                  <a16:creationId xmlns:a16="http://schemas.microsoft.com/office/drawing/2014/main" id="{D345C60A-C4EE-7CAB-26EF-4457CA790DE3}"/>
                </a:ext>
              </a:extLst>
            </p:cNvPr>
            <p:cNvSpPr/>
            <p:nvPr userDrawn="1"/>
          </p:nvSpPr>
          <p:spPr>
            <a:xfrm>
              <a:off x="10365948" y="-6263"/>
              <a:ext cx="164953" cy="611836"/>
            </a:xfrm>
            <a:prstGeom prst="rect">
              <a:avLst/>
            </a:prstGeom>
            <a:solidFill>
              <a:srgbClr val="CCE0E6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0" name="Rechteck 19">
              <a:extLst>
                <a:ext uri="{FF2B5EF4-FFF2-40B4-BE49-F238E27FC236}">
                  <a16:creationId xmlns:a16="http://schemas.microsoft.com/office/drawing/2014/main" id="{4EBB7953-2D03-6C57-49CE-E9364597C6B0}"/>
                </a:ext>
              </a:extLst>
            </p:cNvPr>
            <p:cNvSpPr/>
            <p:nvPr userDrawn="1"/>
          </p:nvSpPr>
          <p:spPr>
            <a:xfrm>
              <a:off x="10604409" y="-6263"/>
              <a:ext cx="164953" cy="611836"/>
            </a:xfrm>
            <a:prstGeom prst="rect">
              <a:avLst/>
            </a:prstGeom>
            <a:solidFill>
              <a:srgbClr val="E6EFF3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</p:grpSp>
      <p:grpSp>
        <p:nvGrpSpPr>
          <p:cNvPr id="21" name="Gruppieren 20">
            <a:extLst>
              <a:ext uri="{FF2B5EF4-FFF2-40B4-BE49-F238E27FC236}">
                <a16:creationId xmlns:a16="http://schemas.microsoft.com/office/drawing/2014/main" id="{DD29CE4F-6D30-4CDE-E83F-5529852273D2}"/>
              </a:ext>
            </a:extLst>
          </p:cNvPr>
          <p:cNvGrpSpPr/>
          <p:nvPr userDrawn="1"/>
        </p:nvGrpSpPr>
        <p:grpSpPr>
          <a:xfrm>
            <a:off x="9253346" y="1506329"/>
            <a:ext cx="1516016" cy="611836"/>
            <a:chOff x="9253346" y="1884250"/>
            <a:chExt cx="1516016" cy="611836"/>
          </a:xfrm>
        </p:grpSpPr>
        <p:sp>
          <p:nvSpPr>
            <p:cNvPr id="22" name="Rechteck 21">
              <a:extLst>
                <a:ext uri="{FF2B5EF4-FFF2-40B4-BE49-F238E27FC236}">
                  <a16:creationId xmlns:a16="http://schemas.microsoft.com/office/drawing/2014/main" id="{EF669C2C-95B6-2481-3EFC-56A00C67596B}"/>
                </a:ext>
              </a:extLst>
            </p:cNvPr>
            <p:cNvSpPr/>
            <p:nvPr userDrawn="1"/>
          </p:nvSpPr>
          <p:spPr>
            <a:xfrm>
              <a:off x="9253346" y="1884250"/>
              <a:ext cx="329906" cy="611836"/>
            </a:xfrm>
            <a:prstGeom prst="rect">
              <a:avLst/>
            </a:prstGeom>
            <a:solidFill>
              <a:srgbClr val="AAD29A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3" name="Rechteck 22">
              <a:extLst>
                <a:ext uri="{FF2B5EF4-FFF2-40B4-BE49-F238E27FC236}">
                  <a16:creationId xmlns:a16="http://schemas.microsoft.com/office/drawing/2014/main" id="{EEA3DB69-5B9F-BEFA-4796-8AB457E87993}"/>
                </a:ext>
              </a:extLst>
            </p:cNvPr>
            <p:cNvSpPr/>
            <p:nvPr userDrawn="1"/>
          </p:nvSpPr>
          <p:spPr>
            <a:xfrm>
              <a:off x="9646876" y="1884250"/>
              <a:ext cx="168642" cy="611836"/>
            </a:xfrm>
            <a:prstGeom prst="rect">
              <a:avLst/>
            </a:prstGeom>
            <a:solidFill>
              <a:srgbClr val="BBDBAE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4" name="Rechteck 23">
              <a:extLst>
                <a:ext uri="{FF2B5EF4-FFF2-40B4-BE49-F238E27FC236}">
                  <a16:creationId xmlns:a16="http://schemas.microsoft.com/office/drawing/2014/main" id="{E3B84102-FFBC-98DB-07EB-927B85E0F673}"/>
                </a:ext>
              </a:extLst>
            </p:cNvPr>
            <p:cNvSpPr/>
            <p:nvPr userDrawn="1"/>
          </p:nvSpPr>
          <p:spPr>
            <a:xfrm>
              <a:off x="9889026" y="1884250"/>
              <a:ext cx="164953" cy="611836"/>
            </a:xfrm>
            <a:prstGeom prst="rect">
              <a:avLst/>
            </a:prstGeom>
            <a:solidFill>
              <a:srgbClr val="CCE4C2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5" name="Rechteck 24">
              <a:extLst>
                <a:ext uri="{FF2B5EF4-FFF2-40B4-BE49-F238E27FC236}">
                  <a16:creationId xmlns:a16="http://schemas.microsoft.com/office/drawing/2014/main" id="{8C3C9973-90B3-74DC-6BEA-2C1F3FDF9D74}"/>
                </a:ext>
              </a:extLst>
            </p:cNvPr>
            <p:cNvSpPr/>
            <p:nvPr userDrawn="1"/>
          </p:nvSpPr>
          <p:spPr>
            <a:xfrm>
              <a:off x="10127487" y="1884250"/>
              <a:ext cx="164953" cy="611836"/>
            </a:xfrm>
            <a:prstGeom prst="rect">
              <a:avLst/>
            </a:prstGeom>
            <a:solidFill>
              <a:srgbClr val="DDEDD7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6" name="Rechteck 25">
              <a:extLst>
                <a:ext uri="{FF2B5EF4-FFF2-40B4-BE49-F238E27FC236}">
                  <a16:creationId xmlns:a16="http://schemas.microsoft.com/office/drawing/2014/main" id="{291B185A-A6B3-9C90-93B1-E37728D754AB}"/>
                </a:ext>
              </a:extLst>
            </p:cNvPr>
            <p:cNvSpPr/>
            <p:nvPr userDrawn="1"/>
          </p:nvSpPr>
          <p:spPr>
            <a:xfrm>
              <a:off x="10365948" y="1884250"/>
              <a:ext cx="164953" cy="611836"/>
            </a:xfrm>
            <a:prstGeom prst="rect">
              <a:avLst/>
            </a:prstGeom>
            <a:solidFill>
              <a:srgbClr val="EEF6EB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7" name="Rechteck 26">
              <a:extLst>
                <a:ext uri="{FF2B5EF4-FFF2-40B4-BE49-F238E27FC236}">
                  <a16:creationId xmlns:a16="http://schemas.microsoft.com/office/drawing/2014/main" id="{9C5FFA13-05CD-F9C5-0A53-7DF43E605F6A}"/>
                </a:ext>
              </a:extLst>
            </p:cNvPr>
            <p:cNvSpPr/>
            <p:nvPr userDrawn="1"/>
          </p:nvSpPr>
          <p:spPr>
            <a:xfrm>
              <a:off x="10604409" y="1884250"/>
              <a:ext cx="164953" cy="611836"/>
            </a:xfrm>
            <a:prstGeom prst="rect">
              <a:avLst/>
            </a:prstGeom>
            <a:solidFill>
              <a:srgbClr val="F7FBF5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28" name="Gruppieren 27">
            <a:extLst>
              <a:ext uri="{FF2B5EF4-FFF2-40B4-BE49-F238E27FC236}">
                <a16:creationId xmlns:a16="http://schemas.microsoft.com/office/drawing/2014/main" id="{65CE30C3-41B0-021D-37B1-28E2D6B776BC}"/>
              </a:ext>
            </a:extLst>
          </p:cNvPr>
          <p:cNvGrpSpPr/>
          <p:nvPr userDrawn="1"/>
        </p:nvGrpSpPr>
        <p:grpSpPr>
          <a:xfrm>
            <a:off x="9253346" y="2262625"/>
            <a:ext cx="1516016" cy="611836"/>
            <a:chOff x="9253346" y="2765310"/>
            <a:chExt cx="1516016" cy="611836"/>
          </a:xfrm>
        </p:grpSpPr>
        <p:sp>
          <p:nvSpPr>
            <p:cNvPr id="29" name="Rechteck 28">
              <a:extLst>
                <a:ext uri="{FF2B5EF4-FFF2-40B4-BE49-F238E27FC236}">
                  <a16:creationId xmlns:a16="http://schemas.microsoft.com/office/drawing/2014/main" id="{ACF84A3C-9638-C259-259D-54AF0BD19E2D}"/>
                </a:ext>
              </a:extLst>
            </p:cNvPr>
            <p:cNvSpPr/>
            <p:nvPr userDrawn="1"/>
          </p:nvSpPr>
          <p:spPr>
            <a:xfrm>
              <a:off x="9253346" y="2765310"/>
              <a:ext cx="329906" cy="611836"/>
            </a:xfrm>
            <a:prstGeom prst="rect">
              <a:avLst/>
            </a:prstGeom>
            <a:solidFill>
              <a:srgbClr val="86CDD2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0" name="Rechteck 29">
              <a:extLst>
                <a:ext uri="{FF2B5EF4-FFF2-40B4-BE49-F238E27FC236}">
                  <a16:creationId xmlns:a16="http://schemas.microsoft.com/office/drawing/2014/main" id="{7FAA0C32-D383-5D4E-624D-2C2959A81B6C}"/>
                </a:ext>
              </a:extLst>
            </p:cNvPr>
            <p:cNvSpPr/>
            <p:nvPr userDrawn="1"/>
          </p:nvSpPr>
          <p:spPr>
            <a:xfrm>
              <a:off x="9646876" y="2765310"/>
              <a:ext cx="168642" cy="611836"/>
            </a:xfrm>
            <a:prstGeom prst="rect">
              <a:avLst/>
            </a:prstGeom>
            <a:solidFill>
              <a:srgbClr val="9ED7DB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1" name="Rechteck 30">
              <a:extLst>
                <a:ext uri="{FF2B5EF4-FFF2-40B4-BE49-F238E27FC236}">
                  <a16:creationId xmlns:a16="http://schemas.microsoft.com/office/drawing/2014/main" id="{BF1D9FF1-A9FF-CC38-8257-686D325A0890}"/>
                </a:ext>
              </a:extLst>
            </p:cNvPr>
            <p:cNvSpPr/>
            <p:nvPr userDrawn="1"/>
          </p:nvSpPr>
          <p:spPr>
            <a:xfrm>
              <a:off x="9889026" y="2765310"/>
              <a:ext cx="164953" cy="611836"/>
            </a:xfrm>
            <a:prstGeom prst="rect">
              <a:avLst/>
            </a:prstGeom>
            <a:solidFill>
              <a:srgbClr val="B6E1E4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2" name="Rechteck 31">
              <a:extLst>
                <a:ext uri="{FF2B5EF4-FFF2-40B4-BE49-F238E27FC236}">
                  <a16:creationId xmlns:a16="http://schemas.microsoft.com/office/drawing/2014/main" id="{63AFAFE8-9FD5-03DA-E8C6-DDC24294B493}"/>
                </a:ext>
              </a:extLst>
            </p:cNvPr>
            <p:cNvSpPr/>
            <p:nvPr userDrawn="1"/>
          </p:nvSpPr>
          <p:spPr>
            <a:xfrm>
              <a:off x="10127487" y="2765310"/>
              <a:ext cx="164953" cy="611836"/>
            </a:xfrm>
            <a:prstGeom prst="rect">
              <a:avLst/>
            </a:prstGeom>
            <a:solidFill>
              <a:srgbClr val="CFEBED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3" name="Rechteck 32">
              <a:extLst>
                <a:ext uri="{FF2B5EF4-FFF2-40B4-BE49-F238E27FC236}">
                  <a16:creationId xmlns:a16="http://schemas.microsoft.com/office/drawing/2014/main" id="{87A9CB5D-29D3-E06F-AEE2-EDD7F70C606D}"/>
                </a:ext>
              </a:extLst>
            </p:cNvPr>
            <p:cNvSpPr/>
            <p:nvPr userDrawn="1"/>
          </p:nvSpPr>
          <p:spPr>
            <a:xfrm>
              <a:off x="10365948" y="2765310"/>
              <a:ext cx="164953" cy="611836"/>
            </a:xfrm>
            <a:prstGeom prst="rect">
              <a:avLst/>
            </a:prstGeom>
            <a:solidFill>
              <a:srgbClr val="E7F5F6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4" name="Rechteck 33">
              <a:extLst>
                <a:ext uri="{FF2B5EF4-FFF2-40B4-BE49-F238E27FC236}">
                  <a16:creationId xmlns:a16="http://schemas.microsoft.com/office/drawing/2014/main" id="{C4E73DEE-FF02-4D7B-06E5-26744342D7FA}"/>
                </a:ext>
              </a:extLst>
            </p:cNvPr>
            <p:cNvSpPr/>
            <p:nvPr userDrawn="1"/>
          </p:nvSpPr>
          <p:spPr>
            <a:xfrm>
              <a:off x="10604409" y="2765310"/>
              <a:ext cx="164953" cy="611836"/>
            </a:xfrm>
            <a:prstGeom prst="rect">
              <a:avLst/>
            </a:prstGeom>
            <a:solidFill>
              <a:srgbClr val="F3FAFB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35" name="Gruppieren 34">
            <a:extLst>
              <a:ext uri="{FF2B5EF4-FFF2-40B4-BE49-F238E27FC236}">
                <a16:creationId xmlns:a16="http://schemas.microsoft.com/office/drawing/2014/main" id="{8464619D-9557-6EB4-4388-AA0D8FA4BBFC}"/>
              </a:ext>
            </a:extLst>
          </p:cNvPr>
          <p:cNvGrpSpPr/>
          <p:nvPr userDrawn="1"/>
        </p:nvGrpSpPr>
        <p:grpSpPr>
          <a:xfrm>
            <a:off x="9253346" y="3018921"/>
            <a:ext cx="1516016" cy="611836"/>
            <a:chOff x="9253346" y="3646370"/>
            <a:chExt cx="1516016" cy="611836"/>
          </a:xfrm>
        </p:grpSpPr>
        <p:sp>
          <p:nvSpPr>
            <p:cNvPr id="36" name="Rechteck 35">
              <a:extLst>
                <a:ext uri="{FF2B5EF4-FFF2-40B4-BE49-F238E27FC236}">
                  <a16:creationId xmlns:a16="http://schemas.microsoft.com/office/drawing/2014/main" id="{DA19824B-7778-C133-18EE-A3E9A75EC0AC}"/>
                </a:ext>
              </a:extLst>
            </p:cNvPr>
            <p:cNvSpPr/>
            <p:nvPr userDrawn="1"/>
          </p:nvSpPr>
          <p:spPr>
            <a:xfrm>
              <a:off x="9253346" y="3646370"/>
              <a:ext cx="329906" cy="611836"/>
            </a:xfrm>
            <a:prstGeom prst="rect">
              <a:avLst/>
            </a:prstGeom>
            <a:solidFill>
              <a:srgbClr val="FFD744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37" name="Rechteck 36">
              <a:extLst>
                <a:ext uri="{FF2B5EF4-FFF2-40B4-BE49-F238E27FC236}">
                  <a16:creationId xmlns:a16="http://schemas.microsoft.com/office/drawing/2014/main" id="{2D5C13E3-6C09-4026-CF73-E0F9FA98B852}"/>
                </a:ext>
              </a:extLst>
            </p:cNvPr>
            <p:cNvSpPr/>
            <p:nvPr userDrawn="1"/>
          </p:nvSpPr>
          <p:spPr>
            <a:xfrm>
              <a:off x="9646876" y="3646370"/>
              <a:ext cx="168642" cy="611836"/>
            </a:xfrm>
            <a:prstGeom prst="rect">
              <a:avLst/>
            </a:prstGeom>
            <a:solidFill>
              <a:srgbClr val="FFDF69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8" name="Rechteck 37">
              <a:extLst>
                <a:ext uri="{FF2B5EF4-FFF2-40B4-BE49-F238E27FC236}">
                  <a16:creationId xmlns:a16="http://schemas.microsoft.com/office/drawing/2014/main" id="{80C57425-0DC2-45EA-E9F6-7BB2D5B8E729}"/>
                </a:ext>
              </a:extLst>
            </p:cNvPr>
            <p:cNvSpPr/>
            <p:nvPr userDrawn="1"/>
          </p:nvSpPr>
          <p:spPr>
            <a:xfrm>
              <a:off x="9889026" y="3646370"/>
              <a:ext cx="164953" cy="611836"/>
            </a:xfrm>
            <a:prstGeom prst="rect">
              <a:avLst/>
            </a:prstGeom>
            <a:solidFill>
              <a:srgbClr val="FFE78F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9" name="Rechteck 38">
              <a:extLst>
                <a:ext uri="{FF2B5EF4-FFF2-40B4-BE49-F238E27FC236}">
                  <a16:creationId xmlns:a16="http://schemas.microsoft.com/office/drawing/2014/main" id="{437F06F7-08FC-9FAC-EDB1-D65AAB16EDE5}"/>
                </a:ext>
              </a:extLst>
            </p:cNvPr>
            <p:cNvSpPr/>
            <p:nvPr userDrawn="1"/>
          </p:nvSpPr>
          <p:spPr>
            <a:xfrm>
              <a:off x="10127487" y="3646370"/>
              <a:ext cx="164953" cy="611836"/>
            </a:xfrm>
            <a:prstGeom prst="rect">
              <a:avLst/>
            </a:prstGeom>
            <a:solidFill>
              <a:srgbClr val="FFEFB4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0" name="Rechteck 39">
              <a:extLst>
                <a:ext uri="{FF2B5EF4-FFF2-40B4-BE49-F238E27FC236}">
                  <a16:creationId xmlns:a16="http://schemas.microsoft.com/office/drawing/2014/main" id="{81375C0B-5F68-C35B-274C-2E253EB1F251}"/>
                </a:ext>
              </a:extLst>
            </p:cNvPr>
            <p:cNvSpPr/>
            <p:nvPr userDrawn="1"/>
          </p:nvSpPr>
          <p:spPr>
            <a:xfrm>
              <a:off x="10365948" y="3646370"/>
              <a:ext cx="164953" cy="611836"/>
            </a:xfrm>
            <a:prstGeom prst="rect">
              <a:avLst/>
            </a:prstGeom>
            <a:solidFill>
              <a:srgbClr val="FFF7DA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1" name="Rechteck 40">
              <a:extLst>
                <a:ext uri="{FF2B5EF4-FFF2-40B4-BE49-F238E27FC236}">
                  <a16:creationId xmlns:a16="http://schemas.microsoft.com/office/drawing/2014/main" id="{4545E0FE-8001-053C-479C-D7A532B67D00}"/>
                </a:ext>
              </a:extLst>
            </p:cNvPr>
            <p:cNvSpPr/>
            <p:nvPr userDrawn="1"/>
          </p:nvSpPr>
          <p:spPr>
            <a:xfrm>
              <a:off x="10604409" y="3646370"/>
              <a:ext cx="164953" cy="611836"/>
            </a:xfrm>
            <a:prstGeom prst="rect">
              <a:avLst/>
            </a:prstGeom>
            <a:solidFill>
              <a:srgbClr val="FFFBEC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42" name="Gruppieren 41">
            <a:extLst>
              <a:ext uri="{FF2B5EF4-FFF2-40B4-BE49-F238E27FC236}">
                <a16:creationId xmlns:a16="http://schemas.microsoft.com/office/drawing/2014/main" id="{454E96A0-C2ED-F4EF-1B0A-4C74B361F6CA}"/>
              </a:ext>
            </a:extLst>
          </p:cNvPr>
          <p:cNvGrpSpPr/>
          <p:nvPr userDrawn="1"/>
        </p:nvGrpSpPr>
        <p:grpSpPr>
          <a:xfrm>
            <a:off x="9253346" y="3775217"/>
            <a:ext cx="1516016" cy="611838"/>
            <a:chOff x="9253346" y="4527430"/>
            <a:chExt cx="1516016" cy="611838"/>
          </a:xfrm>
        </p:grpSpPr>
        <p:sp>
          <p:nvSpPr>
            <p:cNvPr id="43" name="Rechteck 42">
              <a:extLst>
                <a:ext uri="{FF2B5EF4-FFF2-40B4-BE49-F238E27FC236}">
                  <a16:creationId xmlns:a16="http://schemas.microsoft.com/office/drawing/2014/main" id="{A7B52B42-B1CC-76C3-C768-9D1725547793}"/>
                </a:ext>
              </a:extLst>
            </p:cNvPr>
            <p:cNvSpPr/>
            <p:nvPr userDrawn="1"/>
          </p:nvSpPr>
          <p:spPr>
            <a:xfrm>
              <a:off x="9253346" y="4527432"/>
              <a:ext cx="329906" cy="611836"/>
            </a:xfrm>
            <a:prstGeom prst="rect">
              <a:avLst/>
            </a:prstGeom>
            <a:solidFill>
              <a:srgbClr val="E94F35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4" name="Rechteck 43">
              <a:extLst>
                <a:ext uri="{FF2B5EF4-FFF2-40B4-BE49-F238E27FC236}">
                  <a16:creationId xmlns:a16="http://schemas.microsoft.com/office/drawing/2014/main" id="{7FF58BCF-EE1F-2141-6AE1-06783C1EB056}"/>
                </a:ext>
              </a:extLst>
            </p:cNvPr>
            <p:cNvSpPr/>
            <p:nvPr userDrawn="1"/>
          </p:nvSpPr>
          <p:spPr>
            <a:xfrm>
              <a:off x="9646876" y="4527430"/>
              <a:ext cx="168642" cy="611836"/>
            </a:xfrm>
            <a:prstGeom prst="rect">
              <a:avLst/>
            </a:prstGeom>
            <a:solidFill>
              <a:srgbClr val="ED725D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5" name="Rechteck 44">
              <a:extLst>
                <a:ext uri="{FF2B5EF4-FFF2-40B4-BE49-F238E27FC236}">
                  <a16:creationId xmlns:a16="http://schemas.microsoft.com/office/drawing/2014/main" id="{B8D9EEB6-05D1-C54F-F988-A29842FF7439}"/>
                </a:ext>
              </a:extLst>
            </p:cNvPr>
            <p:cNvSpPr/>
            <p:nvPr userDrawn="1"/>
          </p:nvSpPr>
          <p:spPr>
            <a:xfrm>
              <a:off x="9889026" y="4527430"/>
              <a:ext cx="164953" cy="611836"/>
            </a:xfrm>
            <a:prstGeom prst="rect">
              <a:avLst/>
            </a:prstGeom>
            <a:solidFill>
              <a:srgbClr val="F29586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6" name="Rechteck 45">
              <a:extLst>
                <a:ext uri="{FF2B5EF4-FFF2-40B4-BE49-F238E27FC236}">
                  <a16:creationId xmlns:a16="http://schemas.microsoft.com/office/drawing/2014/main" id="{F48340C9-8D30-18A6-C9EE-D6158F0AF4C6}"/>
                </a:ext>
              </a:extLst>
            </p:cNvPr>
            <p:cNvSpPr/>
            <p:nvPr userDrawn="1"/>
          </p:nvSpPr>
          <p:spPr>
            <a:xfrm>
              <a:off x="10127487" y="4527430"/>
              <a:ext cx="164953" cy="611836"/>
            </a:xfrm>
            <a:prstGeom prst="rect">
              <a:avLst/>
            </a:prstGeom>
            <a:solidFill>
              <a:srgbClr val="F6B9AE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7" name="Rechteck 46">
              <a:extLst>
                <a:ext uri="{FF2B5EF4-FFF2-40B4-BE49-F238E27FC236}">
                  <a16:creationId xmlns:a16="http://schemas.microsoft.com/office/drawing/2014/main" id="{69CEBFEE-3C36-22B0-8F14-DBC5F6FE71FE}"/>
                </a:ext>
              </a:extLst>
            </p:cNvPr>
            <p:cNvSpPr/>
            <p:nvPr userDrawn="1"/>
          </p:nvSpPr>
          <p:spPr>
            <a:xfrm>
              <a:off x="10365948" y="4527430"/>
              <a:ext cx="164953" cy="611836"/>
            </a:xfrm>
            <a:prstGeom prst="rect">
              <a:avLst/>
            </a:prstGeom>
            <a:solidFill>
              <a:srgbClr val="FBDCD7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8" name="Rechteck 47">
              <a:extLst>
                <a:ext uri="{FF2B5EF4-FFF2-40B4-BE49-F238E27FC236}">
                  <a16:creationId xmlns:a16="http://schemas.microsoft.com/office/drawing/2014/main" id="{4DD70B7C-4BB3-4F01-98C2-3735B3FC567B}"/>
                </a:ext>
              </a:extLst>
            </p:cNvPr>
            <p:cNvSpPr/>
            <p:nvPr userDrawn="1"/>
          </p:nvSpPr>
          <p:spPr>
            <a:xfrm>
              <a:off x="10604409" y="4527430"/>
              <a:ext cx="164953" cy="611836"/>
            </a:xfrm>
            <a:prstGeom prst="rect">
              <a:avLst/>
            </a:prstGeom>
            <a:solidFill>
              <a:srgbClr val="FDEDEB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49" name="Gruppieren 48">
            <a:extLst>
              <a:ext uri="{FF2B5EF4-FFF2-40B4-BE49-F238E27FC236}">
                <a16:creationId xmlns:a16="http://schemas.microsoft.com/office/drawing/2014/main" id="{33BE116A-531F-3CD4-30FB-03EEECBFB2BE}"/>
              </a:ext>
            </a:extLst>
          </p:cNvPr>
          <p:cNvGrpSpPr/>
          <p:nvPr userDrawn="1"/>
        </p:nvGrpSpPr>
        <p:grpSpPr>
          <a:xfrm>
            <a:off x="9253346" y="750033"/>
            <a:ext cx="1516016" cy="611836"/>
            <a:chOff x="9253346" y="750033"/>
            <a:chExt cx="1516016" cy="611836"/>
          </a:xfrm>
        </p:grpSpPr>
        <p:sp>
          <p:nvSpPr>
            <p:cNvPr id="50" name="Rechteck 49">
              <a:extLst>
                <a:ext uri="{FF2B5EF4-FFF2-40B4-BE49-F238E27FC236}">
                  <a16:creationId xmlns:a16="http://schemas.microsoft.com/office/drawing/2014/main" id="{B1C12D43-3B90-D751-EF44-A2CCCBE6A78E}"/>
                </a:ext>
              </a:extLst>
            </p:cNvPr>
            <p:cNvSpPr/>
            <p:nvPr userDrawn="1"/>
          </p:nvSpPr>
          <p:spPr>
            <a:xfrm>
              <a:off x="9253346" y="750033"/>
              <a:ext cx="329906" cy="611836"/>
            </a:xfrm>
            <a:prstGeom prst="rect">
              <a:avLst/>
            </a:prstGeom>
            <a:solidFill>
              <a:schemeClr val="tx2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1" name="Rechteck 50">
              <a:extLst>
                <a:ext uri="{FF2B5EF4-FFF2-40B4-BE49-F238E27FC236}">
                  <a16:creationId xmlns:a16="http://schemas.microsoft.com/office/drawing/2014/main" id="{8F7A4D8A-8A53-6A20-0A3B-2FAFD43B60C3}"/>
                </a:ext>
              </a:extLst>
            </p:cNvPr>
            <p:cNvSpPr/>
            <p:nvPr userDrawn="1"/>
          </p:nvSpPr>
          <p:spPr>
            <a:xfrm>
              <a:off x="9646876" y="750033"/>
              <a:ext cx="168642" cy="611836"/>
            </a:xfrm>
            <a:prstGeom prst="rect">
              <a:avLst/>
            </a:prstGeom>
            <a:solidFill>
              <a:srgbClr val="F29733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2" name="Rechteck 51">
              <a:extLst>
                <a:ext uri="{FF2B5EF4-FFF2-40B4-BE49-F238E27FC236}">
                  <a16:creationId xmlns:a16="http://schemas.microsoft.com/office/drawing/2014/main" id="{E1B7C165-A4F3-1C93-9FEB-F368BAA47B3B}"/>
                </a:ext>
              </a:extLst>
            </p:cNvPr>
            <p:cNvSpPr/>
            <p:nvPr userDrawn="1"/>
          </p:nvSpPr>
          <p:spPr>
            <a:xfrm>
              <a:off x="9889026" y="750033"/>
              <a:ext cx="164953" cy="611836"/>
            </a:xfrm>
            <a:prstGeom prst="rect">
              <a:avLst/>
            </a:prstGeom>
            <a:solidFill>
              <a:srgbClr val="F5B166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3" name="Rechteck 52">
              <a:extLst>
                <a:ext uri="{FF2B5EF4-FFF2-40B4-BE49-F238E27FC236}">
                  <a16:creationId xmlns:a16="http://schemas.microsoft.com/office/drawing/2014/main" id="{0755AA26-0781-BF36-BD2B-067486FC7AD6}"/>
                </a:ext>
              </a:extLst>
            </p:cNvPr>
            <p:cNvSpPr/>
            <p:nvPr userDrawn="1"/>
          </p:nvSpPr>
          <p:spPr>
            <a:xfrm>
              <a:off x="10127487" y="750033"/>
              <a:ext cx="164953" cy="611836"/>
            </a:xfrm>
            <a:prstGeom prst="rect">
              <a:avLst/>
            </a:prstGeom>
            <a:solidFill>
              <a:srgbClr val="F9CB99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4" name="Rechteck 53">
              <a:extLst>
                <a:ext uri="{FF2B5EF4-FFF2-40B4-BE49-F238E27FC236}">
                  <a16:creationId xmlns:a16="http://schemas.microsoft.com/office/drawing/2014/main" id="{74B56192-0D8B-E004-AB57-C7E3147CD2FF}"/>
                </a:ext>
              </a:extLst>
            </p:cNvPr>
            <p:cNvSpPr/>
            <p:nvPr userDrawn="1"/>
          </p:nvSpPr>
          <p:spPr>
            <a:xfrm>
              <a:off x="10365948" y="750033"/>
              <a:ext cx="164953" cy="611836"/>
            </a:xfrm>
            <a:prstGeom prst="rect">
              <a:avLst/>
            </a:prstGeom>
            <a:solidFill>
              <a:srgbClr val="FCE5CC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5" name="Rechteck 54">
              <a:extLst>
                <a:ext uri="{FF2B5EF4-FFF2-40B4-BE49-F238E27FC236}">
                  <a16:creationId xmlns:a16="http://schemas.microsoft.com/office/drawing/2014/main" id="{B29F9AA0-AFEB-8A52-7CF4-38C987FEA8CA}"/>
                </a:ext>
              </a:extLst>
            </p:cNvPr>
            <p:cNvSpPr/>
            <p:nvPr userDrawn="1"/>
          </p:nvSpPr>
          <p:spPr>
            <a:xfrm>
              <a:off x="10604409" y="750033"/>
              <a:ext cx="164953" cy="611836"/>
            </a:xfrm>
            <a:prstGeom prst="rect">
              <a:avLst/>
            </a:prstGeom>
            <a:solidFill>
              <a:srgbClr val="FDF2E6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56" name="Rechteck 55">
            <a:extLst>
              <a:ext uri="{FF2B5EF4-FFF2-40B4-BE49-F238E27FC236}">
                <a16:creationId xmlns:a16="http://schemas.microsoft.com/office/drawing/2014/main" id="{EF8C6740-F175-D5F6-B406-70C8D14FDE2D}"/>
              </a:ext>
            </a:extLst>
          </p:cNvPr>
          <p:cNvSpPr/>
          <p:nvPr userDrawn="1"/>
        </p:nvSpPr>
        <p:spPr>
          <a:xfrm>
            <a:off x="10842871" y="1506328"/>
            <a:ext cx="169274" cy="621321"/>
          </a:xfrm>
          <a:prstGeom prst="rect">
            <a:avLst/>
          </a:prstGeom>
          <a:solidFill>
            <a:srgbClr val="4C5E45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57" name="Rechteck 56">
            <a:extLst>
              <a:ext uri="{FF2B5EF4-FFF2-40B4-BE49-F238E27FC236}">
                <a16:creationId xmlns:a16="http://schemas.microsoft.com/office/drawing/2014/main" id="{70A42F3F-6268-605D-5282-02BFC2BD03EE}"/>
              </a:ext>
            </a:extLst>
          </p:cNvPr>
          <p:cNvSpPr/>
          <p:nvPr userDrawn="1"/>
        </p:nvSpPr>
        <p:spPr>
          <a:xfrm>
            <a:off x="10842870" y="2262625"/>
            <a:ext cx="166690" cy="611837"/>
          </a:xfrm>
          <a:prstGeom prst="rect">
            <a:avLst/>
          </a:prstGeom>
          <a:solidFill>
            <a:srgbClr val="3C5C5E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58" name="Rechteck 57">
            <a:extLst>
              <a:ext uri="{FF2B5EF4-FFF2-40B4-BE49-F238E27FC236}">
                <a16:creationId xmlns:a16="http://schemas.microsoft.com/office/drawing/2014/main" id="{858717AE-C209-AB31-5C3C-BBB9D229206C}"/>
              </a:ext>
            </a:extLst>
          </p:cNvPr>
          <p:cNvSpPr/>
          <p:nvPr userDrawn="1"/>
        </p:nvSpPr>
        <p:spPr>
          <a:xfrm flipH="1">
            <a:off x="10842870" y="3015850"/>
            <a:ext cx="166690" cy="611836"/>
          </a:xfrm>
          <a:prstGeom prst="rect">
            <a:avLst/>
          </a:prstGeom>
          <a:solidFill>
            <a:srgbClr val="5E4F19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67" name="Textplatzhalter 65">
            <a:extLst>
              <a:ext uri="{FF2B5EF4-FFF2-40B4-BE49-F238E27FC236}">
                <a16:creationId xmlns:a16="http://schemas.microsoft.com/office/drawing/2014/main" id="{8EA4F974-A75A-F400-3F8F-E67FE4A42E0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57612" y="1573150"/>
            <a:ext cx="2707200" cy="3088800"/>
          </a:xfrm>
          <a:solidFill>
            <a:srgbClr val="EDEDED"/>
          </a:solidFill>
        </p:spPr>
        <p:txBody>
          <a:bodyPr lIns="180000" tIns="180000" rIns="180000" bIns="18000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</p:txBody>
      </p:sp>
      <p:sp>
        <p:nvSpPr>
          <p:cNvPr id="69" name="Textplatzhalter 65">
            <a:extLst>
              <a:ext uri="{FF2B5EF4-FFF2-40B4-BE49-F238E27FC236}">
                <a16:creationId xmlns:a16="http://schemas.microsoft.com/office/drawing/2014/main" id="{41331E74-8E82-1D3F-3219-8D478845059F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25600" y="864982"/>
            <a:ext cx="2539212" cy="514110"/>
          </a:xfrm>
        </p:spPr>
        <p:txBody>
          <a:bodyPr lIns="0" tIns="0" rIns="0" bIns="0" anchor="b"/>
          <a:lstStyle>
            <a:lvl1pPr marL="0" indent="0">
              <a:buNone/>
              <a:defRPr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0" name="Textplatzhalter 65">
            <a:extLst>
              <a:ext uri="{FF2B5EF4-FFF2-40B4-BE49-F238E27FC236}">
                <a16:creationId xmlns:a16="http://schemas.microsoft.com/office/drawing/2014/main" id="{95E78F8B-1FB2-894F-2AB0-AE3D95D21DF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113564" y="1573150"/>
            <a:ext cx="2707200" cy="3088800"/>
          </a:xfrm>
          <a:solidFill>
            <a:srgbClr val="EDEDED"/>
          </a:solidFill>
        </p:spPr>
        <p:txBody>
          <a:bodyPr lIns="180000" tIns="180000" rIns="180000" bIns="18000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</p:txBody>
      </p:sp>
      <p:sp>
        <p:nvSpPr>
          <p:cNvPr id="59" name="Textplatzhalter 65">
            <a:extLst>
              <a:ext uri="{FF2B5EF4-FFF2-40B4-BE49-F238E27FC236}">
                <a16:creationId xmlns:a16="http://schemas.microsoft.com/office/drawing/2014/main" id="{0E0B556E-AC92-D7FF-98FF-6DAB8C717C54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281552" y="864982"/>
            <a:ext cx="2539212" cy="514110"/>
          </a:xfrm>
        </p:spPr>
        <p:txBody>
          <a:bodyPr lIns="0" tIns="0" rIns="0" bIns="0" anchor="b"/>
          <a:lstStyle>
            <a:lvl1pPr marL="0" indent="0">
              <a:buNone/>
              <a:defRPr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0" name="Textplatzhalter 65">
            <a:extLst>
              <a:ext uri="{FF2B5EF4-FFF2-40B4-BE49-F238E27FC236}">
                <a16:creationId xmlns:a16="http://schemas.microsoft.com/office/drawing/2014/main" id="{7E7CE78F-1420-4068-9135-C6E9494F5EB1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3235588" y="1573150"/>
            <a:ext cx="2707200" cy="3088800"/>
          </a:xfrm>
          <a:solidFill>
            <a:srgbClr val="EDEDED"/>
          </a:solidFill>
        </p:spPr>
        <p:txBody>
          <a:bodyPr lIns="180000" tIns="180000" rIns="180000" bIns="18000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</p:txBody>
      </p:sp>
      <p:sp>
        <p:nvSpPr>
          <p:cNvPr id="61" name="Textplatzhalter 65">
            <a:extLst>
              <a:ext uri="{FF2B5EF4-FFF2-40B4-BE49-F238E27FC236}">
                <a16:creationId xmlns:a16="http://schemas.microsoft.com/office/drawing/2014/main" id="{DAE12EB3-8771-D20C-0350-443CDE45C6BE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3403576" y="864982"/>
            <a:ext cx="2539212" cy="514110"/>
          </a:xfrm>
        </p:spPr>
        <p:txBody>
          <a:bodyPr lIns="0" tIns="0" rIns="0" bIns="0" anchor="b"/>
          <a:lstStyle>
            <a:lvl1pPr marL="0" indent="0">
              <a:buNone/>
              <a:defRPr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4" name="Foliennummernplatzhalter 5">
            <a:extLst>
              <a:ext uri="{FF2B5EF4-FFF2-40B4-BE49-F238E27FC236}">
                <a16:creationId xmlns:a16="http://schemas.microsoft.com/office/drawing/2014/main" id="{5F4A42F1-C6D1-88AB-0506-8EBF915165F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6093" y="4774996"/>
            <a:ext cx="202379" cy="27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70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</a:lstStyle>
          <a:p>
            <a:fld id="{7F96E9B4-4BE7-9642-B93F-3567CEED0D4C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65" name="Fußzeilenplatzhalter 4">
            <a:extLst>
              <a:ext uri="{FF2B5EF4-FFF2-40B4-BE49-F238E27FC236}">
                <a16:creationId xmlns:a16="http://schemas.microsoft.com/office/drawing/2014/main" id="{482B3826-7223-FC6C-0E80-D14D918CD2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351567" y="4774996"/>
            <a:ext cx="6264696" cy="27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700">
                <a:solidFill>
                  <a:schemeClr val="tx1"/>
                </a:solidFill>
                <a:latin typeface="+mn-lt"/>
                <a:cs typeface="Arial"/>
              </a:defRPr>
            </a:lvl1pPr>
          </a:lstStyle>
          <a:p>
            <a:endParaRPr lang="de-DE" dirty="0"/>
          </a:p>
        </p:txBody>
      </p:sp>
      <p:sp>
        <p:nvSpPr>
          <p:cNvPr id="66" name="Titel 8">
            <a:extLst>
              <a:ext uri="{FF2B5EF4-FFF2-40B4-BE49-F238E27FC236}">
                <a16:creationId xmlns:a16="http://schemas.microsoft.com/office/drawing/2014/main" id="{06D1D9AF-2A71-72F8-F879-D47A217133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5599" y="286362"/>
            <a:ext cx="8295163" cy="496887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1697614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sfolie_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Logo">
            <a:extLst>
              <a:ext uri="{FF2B5EF4-FFF2-40B4-BE49-F238E27FC236}">
                <a16:creationId xmlns:a16="http://schemas.microsoft.com/office/drawing/2014/main" id="{3B345152-5828-5FD5-36C7-BAC04472AA86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4754535"/>
            <a:ext cx="8854068" cy="391885"/>
          </a:xfrm>
          <a:prstGeom prst="rect">
            <a:avLst/>
          </a:prstGeom>
        </p:spPr>
      </p:pic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BA8DF3E1-C8C4-643B-47EA-174902F831C0}"/>
              </a:ext>
            </a:extLst>
          </p:cNvPr>
          <p:cNvGrpSpPr/>
          <p:nvPr userDrawn="1"/>
        </p:nvGrpSpPr>
        <p:grpSpPr>
          <a:xfrm>
            <a:off x="9253346" y="4531517"/>
            <a:ext cx="1516016" cy="614903"/>
            <a:chOff x="9253346" y="5431451"/>
            <a:chExt cx="1516016" cy="614903"/>
          </a:xfrm>
        </p:grpSpPr>
        <p:sp>
          <p:nvSpPr>
            <p:cNvPr id="5" name="Rechteck 4">
              <a:extLst>
                <a:ext uri="{FF2B5EF4-FFF2-40B4-BE49-F238E27FC236}">
                  <a16:creationId xmlns:a16="http://schemas.microsoft.com/office/drawing/2014/main" id="{36710116-8A31-AB80-70FF-157165D28E1F}"/>
                </a:ext>
              </a:extLst>
            </p:cNvPr>
            <p:cNvSpPr/>
            <p:nvPr userDrawn="1"/>
          </p:nvSpPr>
          <p:spPr>
            <a:xfrm>
              <a:off x="9253346" y="5431451"/>
              <a:ext cx="329906" cy="611836"/>
            </a:xfrm>
            <a:prstGeom prst="rect">
              <a:avLst/>
            </a:prstGeom>
            <a:solidFill>
              <a:srgbClr val="4A4A49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" name="Rechteck 6">
              <a:extLst>
                <a:ext uri="{FF2B5EF4-FFF2-40B4-BE49-F238E27FC236}">
                  <a16:creationId xmlns:a16="http://schemas.microsoft.com/office/drawing/2014/main" id="{1379922E-67B6-3BF2-EDC6-B42B1872DBDE}"/>
                </a:ext>
              </a:extLst>
            </p:cNvPr>
            <p:cNvSpPr/>
            <p:nvPr userDrawn="1"/>
          </p:nvSpPr>
          <p:spPr>
            <a:xfrm>
              <a:off x="9646876" y="5434518"/>
              <a:ext cx="168642" cy="611836"/>
            </a:xfrm>
            <a:prstGeom prst="rect">
              <a:avLst/>
            </a:prstGeom>
            <a:solidFill>
              <a:srgbClr val="6E6E6D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" name="Rechteck 8">
              <a:extLst>
                <a:ext uri="{FF2B5EF4-FFF2-40B4-BE49-F238E27FC236}">
                  <a16:creationId xmlns:a16="http://schemas.microsoft.com/office/drawing/2014/main" id="{3AC55430-AE17-4D5A-6F27-ECEB216C592F}"/>
                </a:ext>
              </a:extLst>
            </p:cNvPr>
            <p:cNvSpPr/>
            <p:nvPr userDrawn="1"/>
          </p:nvSpPr>
          <p:spPr>
            <a:xfrm>
              <a:off x="9889026" y="5434518"/>
              <a:ext cx="164953" cy="611836"/>
            </a:xfrm>
            <a:prstGeom prst="rect">
              <a:avLst/>
            </a:prstGeom>
            <a:solidFill>
              <a:srgbClr val="929292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1" name="Rechteck 10">
              <a:extLst>
                <a:ext uri="{FF2B5EF4-FFF2-40B4-BE49-F238E27FC236}">
                  <a16:creationId xmlns:a16="http://schemas.microsoft.com/office/drawing/2014/main" id="{02B91F28-1E06-012E-ADDE-ACC20B5C352F}"/>
                </a:ext>
              </a:extLst>
            </p:cNvPr>
            <p:cNvSpPr/>
            <p:nvPr userDrawn="1"/>
          </p:nvSpPr>
          <p:spPr>
            <a:xfrm>
              <a:off x="10127487" y="5434518"/>
              <a:ext cx="164953" cy="611836"/>
            </a:xfrm>
            <a:prstGeom prst="rect">
              <a:avLst/>
            </a:prstGeom>
            <a:solidFill>
              <a:srgbClr val="B7B7B6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2" name="Rechteck 11">
              <a:extLst>
                <a:ext uri="{FF2B5EF4-FFF2-40B4-BE49-F238E27FC236}">
                  <a16:creationId xmlns:a16="http://schemas.microsoft.com/office/drawing/2014/main" id="{DBB07998-50F2-FCD2-77B4-4E144B0BF19B}"/>
                </a:ext>
              </a:extLst>
            </p:cNvPr>
            <p:cNvSpPr/>
            <p:nvPr userDrawn="1"/>
          </p:nvSpPr>
          <p:spPr>
            <a:xfrm>
              <a:off x="10365948" y="5434518"/>
              <a:ext cx="164953" cy="611836"/>
            </a:xfrm>
            <a:prstGeom prst="rect">
              <a:avLst/>
            </a:prstGeom>
            <a:solidFill>
              <a:srgbClr val="DBDBDB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3" name="Rechteck 12">
              <a:extLst>
                <a:ext uri="{FF2B5EF4-FFF2-40B4-BE49-F238E27FC236}">
                  <a16:creationId xmlns:a16="http://schemas.microsoft.com/office/drawing/2014/main" id="{0771E4CE-49ED-285E-D5F3-1C08C812F105}"/>
                </a:ext>
              </a:extLst>
            </p:cNvPr>
            <p:cNvSpPr/>
            <p:nvPr userDrawn="1"/>
          </p:nvSpPr>
          <p:spPr>
            <a:xfrm>
              <a:off x="10604409" y="5434518"/>
              <a:ext cx="164953" cy="611836"/>
            </a:xfrm>
            <a:prstGeom prst="rect">
              <a:avLst/>
            </a:prstGeom>
            <a:solidFill>
              <a:srgbClr val="EDEDED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</p:grpSp>
      <p:grpSp>
        <p:nvGrpSpPr>
          <p:cNvPr id="14" name="Gruppieren 13">
            <a:extLst>
              <a:ext uri="{FF2B5EF4-FFF2-40B4-BE49-F238E27FC236}">
                <a16:creationId xmlns:a16="http://schemas.microsoft.com/office/drawing/2014/main" id="{0BBA2410-DA46-3F1A-8FC3-1C5EF6B752F4}"/>
              </a:ext>
            </a:extLst>
          </p:cNvPr>
          <p:cNvGrpSpPr/>
          <p:nvPr userDrawn="1"/>
        </p:nvGrpSpPr>
        <p:grpSpPr>
          <a:xfrm>
            <a:off x="9253346" y="-6263"/>
            <a:ext cx="1516016" cy="611836"/>
            <a:chOff x="9253346" y="-6263"/>
            <a:chExt cx="1516016" cy="611836"/>
          </a:xfrm>
        </p:grpSpPr>
        <p:sp>
          <p:nvSpPr>
            <p:cNvPr id="15" name="Rechteck 14">
              <a:extLst>
                <a:ext uri="{FF2B5EF4-FFF2-40B4-BE49-F238E27FC236}">
                  <a16:creationId xmlns:a16="http://schemas.microsoft.com/office/drawing/2014/main" id="{4C3DA1E3-D065-D6D7-7E6F-FB48C4ED26B6}"/>
                </a:ext>
              </a:extLst>
            </p:cNvPr>
            <p:cNvSpPr/>
            <p:nvPr userDrawn="1"/>
          </p:nvSpPr>
          <p:spPr>
            <a:xfrm>
              <a:off x="9253346" y="-6263"/>
              <a:ext cx="329906" cy="611836"/>
            </a:xfrm>
            <a:prstGeom prst="rect">
              <a:avLst/>
            </a:prstGeom>
            <a:solidFill>
              <a:srgbClr val="006382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16" name="Rechteck 15">
              <a:extLst>
                <a:ext uri="{FF2B5EF4-FFF2-40B4-BE49-F238E27FC236}">
                  <a16:creationId xmlns:a16="http://schemas.microsoft.com/office/drawing/2014/main" id="{BC3CA7C0-0528-ED05-AC23-DF160350AD62}"/>
                </a:ext>
              </a:extLst>
            </p:cNvPr>
            <p:cNvSpPr/>
            <p:nvPr userDrawn="1"/>
          </p:nvSpPr>
          <p:spPr>
            <a:xfrm>
              <a:off x="9646876" y="-6263"/>
              <a:ext cx="168642" cy="611836"/>
            </a:xfrm>
            <a:prstGeom prst="rect">
              <a:avLst/>
            </a:prstGeom>
            <a:solidFill>
              <a:srgbClr val="33829B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7" name="Rechteck 16">
              <a:extLst>
                <a:ext uri="{FF2B5EF4-FFF2-40B4-BE49-F238E27FC236}">
                  <a16:creationId xmlns:a16="http://schemas.microsoft.com/office/drawing/2014/main" id="{AFD3A840-2913-D80F-429E-A06B8764EBA4}"/>
                </a:ext>
              </a:extLst>
            </p:cNvPr>
            <p:cNvSpPr/>
            <p:nvPr userDrawn="1"/>
          </p:nvSpPr>
          <p:spPr>
            <a:xfrm>
              <a:off x="9889026" y="-6263"/>
              <a:ext cx="164953" cy="611836"/>
            </a:xfrm>
            <a:prstGeom prst="rect">
              <a:avLst/>
            </a:prstGeom>
            <a:solidFill>
              <a:srgbClr val="66A1B4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8" name="Rechteck 17">
              <a:extLst>
                <a:ext uri="{FF2B5EF4-FFF2-40B4-BE49-F238E27FC236}">
                  <a16:creationId xmlns:a16="http://schemas.microsoft.com/office/drawing/2014/main" id="{F6761490-B2B9-073C-6A57-36376DD01B84}"/>
                </a:ext>
              </a:extLst>
            </p:cNvPr>
            <p:cNvSpPr/>
            <p:nvPr userDrawn="1"/>
          </p:nvSpPr>
          <p:spPr>
            <a:xfrm>
              <a:off x="10127487" y="-6263"/>
              <a:ext cx="164953" cy="611836"/>
            </a:xfrm>
            <a:prstGeom prst="rect">
              <a:avLst/>
            </a:prstGeom>
            <a:solidFill>
              <a:srgbClr val="99C1CD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9" name="Rechteck 18">
              <a:extLst>
                <a:ext uri="{FF2B5EF4-FFF2-40B4-BE49-F238E27FC236}">
                  <a16:creationId xmlns:a16="http://schemas.microsoft.com/office/drawing/2014/main" id="{D345C60A-C4EE-7CAB-26EF-4457CA790DE3}"/>
                </a:ext>
              </a:extLst>
            </p:cNvPr>
            <p:cNvSpPr/>
            <p:nvPr userDrawn="1"/>
          </p:nvSpPr>
          <p:spPr>
            <a:xfrm>
              <a:off x="10365948" y="-6263"/>
              <a:ext cx="164953" cy="611836"/>
            </a:xfrm>
            <a:prstGeom prst="rect">
              <a:avLst/>
            </a:prstGeom>
            <a:solidFill>
              <a:srgbClr val="CCE0E6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0" name="Rechteck 19">
              <a:extLst>
                <a:ext uri="{FF2B5EF4-FFF2-40B4-BE49-F238E27FC236}">
                  <a16:creationId xmlns:a16="http://schemas.microsoft.com/office/drawing/2014/main" id="{4EBB7953-2D03-6C57-49CE-E9364597C6B0}"/>
                </a:ext>
              </a:extLst>
            </p:cNvPr>
            <p:cNvSpPr/>
            <p:nvPr userDrawn="1"/>
          </p:nvSpPr>
          <p:spPr>
            <a:xfrm>
              <a:off x="10604409" y="-6263"/>
              <a:ext cx="164953" cy="611836"/>
            </a:xfrm>
            <a:prstGeom prst="rect">
              <a:avLst/>
            </a:prstGeom>
            <a:solidFill>
              <a:srgbClr val="E6EFF3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</p:grpSp>
      <p:grpSp>
        <p:nvGrpSpPr>
          <p:cNvPr id="21" name="Gruppieren 20">
            <a:extLst>
              <a:ext uri="{FF2B5EF4-FFF2-40B4-BE49-F238E27FC236}">
                <a16:creationId xmlns:a16="http://schemas.microsoft.com/office/drawing/2014/main" id="{DD29CE4F-6D30-4CDE-E83F-5529852273D2}"/>
              </a:ext>
            </a:extLst>
          </p:cNvPr>
          <p:cNvGrpSpPr/>
          <p:nvPr userDrawn="1"/>
        </p:nvGrpSpPr>
        <p:grpSpPr>
          <a:xfrm>
            <a:off x="9253346" y="1506329"/>
            <a:ext cx="1516016" cy="611836"/>
            <a:chOff x="9253346" y="1884250"/>
            <a:chExt cx="1516016" cy="611836"/>
          </a:xfrm>
        </p:grpSpPr>
        <p:sp>
          <p:nvSpPr>
            <p:cNvPr id="22" name="Rechteck 21">
              <a:extLst>
                <a:ext uri="{FF2B5EF4-FFF2-40B4-BE49-F238E27FC236}">
                  <a16:creationId xmlns:a16="http://schemas.microsoft.com/office/drawing/2014/main" id="{EF669C2C-95B6-2481-3EFC-56A00C67596B}"/>
                </a:ext>
              </a:extLst>
            </p:cNvPr>
            <p:cNvSpPr/>
            <p:nvPr userDrawn="1"/>
          </p:nvSpPr>
          <p:spPr>
            <a:xfrm>
              <a:off x="9253346" y="1884250"/>
              <a:ext cx="329906" cy="611836"/>
            </a:xfrm>
            <a:prstGeom prst="rect">
              <a:avLst/>
            </a:prstGeom>
            <a:solidFill>
              <a:srgbClr val="AAD29A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3" name="Rechteck 22">
              <a:extLst>
                <a:ext uri="{FF2B5EF4-FFF2-40B4-BE49-F238E27FC236}">
                  <a16:creationId xmlns:a16="http://schemas.microsoft.com/office/drawing/2014/main" id="{EEA3DB69-5B9F-BEFA-4796-8AB457E87993}"/>
                </a:ext>
              </a:extLst>
            </p:cNvPr>
            <p:cNvSpPr/>
            <p:nvPr userDrawn="1"/>
          </p:nvSpPr>
          <p:spPr>
            <a:xfrm>
              <a:off x="9646876" y="1884250"/>
              <a:ext cx="168642" cy="611836"/>
            </a:xfrm>
            <a:prstGeom prst="rect">
              <a:avLst/>
            </a:prstGeom>
            <a:solidFill>
              <a:srgbClr val="BBDBAE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4" name="Rechteck 23">
              <a:extLst>
                <a:ext uri="{FF2B5EF4-FFF2-40B4-BE49-F238E27FC236}">
                  <a16:creationId xmlns:a16="http://schemas.microsoft.com/office/drawing/2014/main" id="{E3B84102-FFBC-98DB-07EB-927B85E0F673}"/>
                </a:ext>
              </a:extLst>
            </p:cNvPr>
            <p:cNvSpPr/>
            <p:nvPr userDrawn="1"/>
          </p:nvSpPr>
          <p:spPr>
            <a:xfrm>
              <a:off x="9889026" y="1884250"/>
              <a:ext cx="164953" cy="611836"/>
            </a:xfrm>
            <a:prstGeom prst="rect">
              <a:avLst/>
            </a:prstGeom>
            <a:solidFill>
              <a:srgbClr val="CCE4C2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5" name="Rechteck 24">
              <a:extLst>
                <a:ext uri="{FF2B5EF4-FFF2-40B4-BE49-F238E27FC236}">
                  <a16:creationId xmlns:a16="http://schemas.microsoft.com/office/drawing/2014/main" id="{8C3C9973-90B3-74DC-6BEA-2C1F3FDF9D74}"/>
                </a:ext>
              </a:extLst>
            </p:cNvPr>
            <p:cNvSpPr/>
            <p:nvPr userDrawn="1"/>
          </p:nvSpPr>
          <p:spPr>
            <a:xfrm>
              <a:off x="10127487" y="1884250"/>
              <a:ext cx="164953" cy="611836"/>
            </a:xfrm>
            <a:prstGeom prst="rect">
              <a:avLst/>
            </a:prstGeom>
            <a:solidFill>
              <a:srgbClr val="DDEDD7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6" name="Rechteck 25">
              <a:extLst>
                <a:ext uri="{FF2B5EF4-FFF2-40B4-BE49-F238E27FC236}">
                  <a16:creationId xmlns:a16="http://schemas.microsoft.com/office/drawing/2014/main" id="{291B185A-A6B3-9C90-93B1-E37728D754AB}"/>
                </a:ext>
              </a:extLst>
            </p:cNvPr>
            <p:cNvSpPr/>
            <p:nvPr userDrawn="1"/>
          </p:nvSpPr>
          <p:spPr>
            <a:xfrm>
              <a:off x="10365948" y="1884250"/>
              <a:ext cx="164953" cy="611836"/>
            </a:xfrm>
            <a:prstGeom prst="rect">
              <a:avLst/>
            </a:prstGeom>
            <a:solidFill>
              <a:srgbClr val="EEF6EB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7" name="Rechteck 26">
              <a:extLst>
                <a:ext uri="{FF2B5EF4-FFF2-40B4-BE49-F238E27FC236}">
                  <a16:creationId xmlns:a16="http://schemas.microsoft.com/office/drawing/2014/main" id="{9C5FFA13-05CD-F9C5-0A53-7DF43E605F6A}"/>
                </a:ext>
              </a:extLst>
            </p:cNvPr>
            <p:cNvSpPr/>
            <p:nvPr userDrawn="1"/>
          </p:nvSpPr>
          <p:spPr>
            <a:xfrm>
              <a:off x="10604409" y="1884250"/>
              <a:ext cx="164953" cy="611836"/>
            </a:xfrm>
            <a:prstGeom prst="rect">
              <a:avLst/>
            </a:prstGeom>
            <a:solidFill>
              <a:srgbClr val="F7FBF5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28" name="Gruppieren 27">
            <a:extLst>
              <a:ext uri="{FF2B5EF4-FFF2-40B4-BE49-F238E27FC236}">
                <a16:creationId xmlns:a16="http://schemas.microsoft.com/office/drawing/2014/main" id="{65CE30C3-41B0-021D-37B1-28E2D6B776BC}"/>
              </a:ext>
            </a:extLst>
          </p:cNvPr>
          <p:cNvGrpSpPr/>
          <p:nvPr userDrawn="1"/>
        </p:nvGrpSpPr>
        <p:grpSpPr>
          <a:xfrm>
            <a:off x="9253346" y="2262625"/>
            <a:ext cx="1516016" cy="611836"/>
            <a:chOff x="9253346" y="2765310"/>
            <a:chExt cx="1516016" cy="611836"/>
          </a:xfrm>
        </p:grpSpPr>
        <p:sp>
          <p:nvSpPr>
            <p:cNvPr id="29" name="Rechteck 28">
              <a:extLst>
                <a:ext uri="{FF2B5EF4-FFF2-40B4-BE49-F238E27FC236}">
                  <a16:creationId xmlns:a16="http://schemas.microsoft.com/office/drawing/2014/main" id="{ACF84A3C-9638-C259-259D-54AF0BD19E2D}"/>
                </a:ext>
              </a:extLst>
            </p:cNvPr>
            <p:cNvSpPr/>
            <p:nvPr userDrawn="1"/>
          </p:nvSpPr>
          <p:spPr>
            <a:xfrm>
              <a:off x="9253346" y="2765310"/>
              <a:ext cx="329906" cy="611836"/>
            </a:xfrm>
            <a:prstGeom prst="rect">
              <a:avLst/>
            </a:prstGeom>
            <a:solidFill>
              <a:srgbClr val="86CDD2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0" name="Rechteck 29">
              <a:extLst>
                <a:ext uri="{FF2B5EF4-FFF2-40B4-BE49-F238E27FC236}">
                  <a16:creationId xmlns:a16="http://schemas.microsoft.com/office/drawing/2014/main" id="{7FAA0C32-D383-5D4E-624D-2C2959A81B6C}"/>
                </a:ext>
              </a:extLst>
            </p:cNvPr>
            <p:cNvSpPr/>
            <p:nvPr userDrawn="1"/>
          </p:nvSpPr>
          <p:spPr>
            <a:xfrm>
              <a:off x="9646876" y="2765310"/>
              <a:ext cx="168642" cy="611836"/>
            </a:xfrm>
            <a:prstGeom prst="rect">
              <a:avLst/>
            </a:prstGeom>
            <a:solidFill>
              <a:srgbClr val="9ED7DB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1" name="Rechteck 30">
              <a:extLst>
                <a:ext uri="{FF2B5EF4-FFF2-40B4-BE49-F238E27FC236}">
                  <a16:creationId xmlns:a16="http://schemas.microsoft.com/office/drawing/2014/main" id="{BF1D9FF1-A9FF-CC38-8257-686D325A0890}"/>
                </a:ext>
              </a:extLst>
            </p:cNvPr>
            <p:cNvSpPr/>
            <p:nvPr userDrawn="1"/>
          </p:nvSpPr>
          <p:spPr>
            <a:xfrm>
              <a:off x="9889026" y="2765310"/>
              <a:ext cx="164953" cy="611836"/>
            </a:xfrm>
            <a:prstGeom prst="rect">
              <a:avLst/>
            </a:prstGeom>
            <a:solidFill>
              <a:srgbClr val="B6E1E4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2" name="Rechteck 31">
              <a:extLst>
                <a:ext uri="{FF2B5EF4-FFF2-40B4-BE49-F238E27FC236}">
                  <a16:creationId xmlns:a16="http://schemas.microsoft.com/office/drawing/2014/main" id="{63AFAFE8-9FD5-03DA-E8C6-DDC24294B493}"/>
                </a:ext>
              </a:extLst>
            </p:cNvPr>
            <p:cNvSpPr/>
            <p:nvPr userDrawn="1"/>
          </p:nvSpPr>
          <p:spPr>
            <a:xfrm>
              <a:off x="10127487" y="2765310"/>
              <a:ext cx="164953" cy="611836"/>
            </a:xfrm>
            <a:prstGeom prst="rect">
              <a:avLst/>
            </a:prstGeom>
            <a:solidFill>
              <a:srgbClr val="CFEBED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3" name="Rechteck 32">
              <a:extLst>
                <a:ext uri="{FF2B5EF4-FFF2-40B4-BE49-F238E27FC236}">
                  <a16:creationId xmlns:a16="http://schemas.microsoft.com/office/drawing/2014/main" id="{87A9CB5D-29D3-E06F-AEE2-EDD7F70C606D}"/>
                </a:ext>
              </a:extLst>
            </p:cNvPr>
            <p:cNvSpPr/>
            <p:nvPr userDrawn="1"/>
          </p:nvSpPr>
          <p:spPr>
            <a:xfrm>
              <a:off x="10365948" y="2765310"/>
              <a:ext cx="164953" cy="611836"/>
            </a:xfrm>
            <a:prstGeom prst="rect">
              <a:avLst/>
            </a:prstGeom>
            <a:solidFill>
              <a:srgbClr val="E7F5F6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4" name="Rechteck 33">
              <a:extLst>
                <a:ext uri="{FF2B5EF4-FFF2-40B4-BE49-F238E27FC236}">
                  <a16:creationId xmlns:a16="http://schemas.microsoft.com/office/drawing/2014/main" id="{C4E73DEE-FF02-4D7B-06E5-26744342D7FA}"/>
                </a:ext>
              </a:extLst>
            </p:cNvPr>
            <p:cNvSpPr/>
            <p:nvPr userDrawn="1"/>
          </p:nvSpPr>
          <p:spPr>
            <a:xfrm>
              <a:off x="10604409" y="2765310"/>
              <a:ext cx="164953" cy="611836"/>
            </a:xfrm>
            <a:prstGeom prst="rect">
              <a:avLst/>
            </a:prstGeom>
            <a:solidFill>
              <a:srgbClr val="F3FAFB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35" name="Gruppieren 34">
            <a:extLst>
              <a:ext uri="{FF2B5EF4-FFF2-40B4-BE49-F238E27FC236}">
                <a16:creationId xmlns:a16="http://schemas.microsoft.com/office/drawing/2014/main" id="{8464619D-9557-6EB4-4388-AA0D8FA4BBFC}"/>
              </a:ext>
            </a:extLst>
          </p:cNvPr>
          <p:cNvGrpSpPr/>
          <p:nvPr userDrawn="1"/>
        </p:nvGrpSpPr>
        <p:grpSpPr>
          <a:xfrm>
            <a:off x="9253346" y="3018921"/>
            <a:ext cx="1516016" cy="611836"/>
            <a:chOff x="9253346" y="3646370"/>
            <a:chExt cx="1516016" cy="611836"/>
          </a:xfrm>
        </p:grpSpPr>
        <p:sp>
          <p:nvSpPr>
            <p:cNvPr id="36" name="Rechteck 35">
              <a:extLst>
                <a:ext uri="{FF2B5EF4-FFF2-40B4-BE49-F238E27FC236}">
                  <a16:creationId xmlns:a16="http://schemas.microsoft.com/office/drawing/2014/main" id="{DA19824B-7778-C133-18EE-A3E9A75EC0AC}"/>
                </a:ext>
              </a:extLst>
            </p:cNvPr>
            <p:cNvSpPr/>
            <p:nvPr userDrawn="1"/>
          </p:nvSpPr>
          <p:spPr>
            <a:xfrm>
              <a:off x="9253346" y="3646370"/>
              <a:ext cx="329906" cy="611836"/>
            </a:xfrm>
            <a:prstGeom prst="rect">
              <a:avLst/>
            </a:prstGeom>
            <a:solidFill>
              <a:srgbClr val="FFD744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37" name="Rechteck 36">
              <a:extLst>
                <a:ext uri="{FF2B5EF4-FFF2-40B4-BE49-F238E27FC236}">
                  <a16:creationId xmlns:a16="http://schemas.microsoft.com/office/drawing/2014/main" id="{2D5C13E3-6C09-4026-CF73-E0F9FA98B852}"/>
                </a:ext>
              </a:extLst>
            </p:cNvPr>
            <p:cNvSpPr/>
            <p:nvPr userDrawn="1"/>
          </p:nvSpPr>
          <p:spPr>
            <a:xfrm>
              <a:off x="9646876" y="3646370"/>
              <a:ext cx="168642" cy="611836"/>
            </a:xfrm>
            <a:prstGeom prst="rect">
              <a:avLst/>
            </a:prstGeom>
            <a:solidFill>
              <a:srgbClr val="FFDF69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8" name="Rechteck 37">
              <a:extLst>
                <a:ext uri="{FF2B5EF4-FFF2-40B4-BE49-F238E27FC236}">
                  <a16:creationId xmlns:a16="http://schemas.microsoft.com/office/drawing/2014/main" id="{80C57425-0DC2-45EA-E9F6-7BB2D5B8E729}"/>
                </a:ext>
              </a:extLst>
            </p:cNvPr>
            <p:cNvSpPr/>
            <p:nvPr userDrawn="1"/>
          </p:nvSpPr>
          <p:spPr>
            <a:xfrm>
              <a:off x="9889026" y="3646370"/>
              <a:ext cx="164953" cy="611836"/>
            </a:xfrm>
            <a:prstGeom prst="rect">
              <a:avLst/>
            </a:prstGeom>
            <a:solidFill>
              <a:srgbClr val="FFE78F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9" name="Rechteck 38">
              <a:extLst>
                <a:ext uri="{FF2B5EF4-FFF2-40B4-BE49-F238E27FC236}">
                  <a16:creationId xmlns:a16="http://schemas.microsoft.com/office/drawing/2014/main" id="{437F06F7-08FC-9FAC-EDB1-D65AAB16EDE5}"/>
                </a:ext>
              </a:extLst>
            </p:cNvPr>
            <p:cNvSpPr/>
            <p:nvPr userDrawn="1"/>
          </p:nvSpPr>
          <p:spPr>
            <a:xfrm>
              <a:off x="10127487" y="3646370"/>
              <a:ext cx="164953" cy="611836"/>
            </a:xfrm>
            <a:prstGeom prst="rect">
              <a:avLst/>
            </a:prstGeom>
            <a:solidFill>
              <a:srgbClr val="FFEFB4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0" name="Rechteck 39">
              <a:extLst>
                <a:ext uri="{FF2B5EF4-FFF2-40B4-BE49-F238E27FC236}">
                  <a16:creationId xmlns:a16="http://schemas.microsoft.com/office/drawing/2014/main" id="{81375C0B-5F68-C35B-274C-2E253EB1F251}"/>
                </a:ext>
              </a:extLst>
            </p:cNvPr>
            <p:cNvSpPr/>
            <p:nvPr userDrawn="1"/>
          </p:nvSpPr>
          <p:spPr>
            <a:xfrm>
              <a:off x="10365948" y="3646370"/>
              <a:ext cx="164953" cy="611836"/>
            </a:xfrm>
            <a:prstGeom prst="rect">
              <a:avLst/>
            </a:prstGeom>
            <a:solidFill>
              <a:srgbClr val="FFF7DA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1" name="Rechteck 40">
              <a:extLst>
                <a:ext uri="{FF2B5EF4-FFF2-40B4-BE49-F238E27FC236}">
                  <a16:creationId xmlns:a16="http://schemas.microsoft.com/office/drawing/2014/main" id="{4545E0FE-8001-053C-479C-D7A532B67D00}"/>
                </a:ext>
              </a:extLst>
            </p:cNvPr>
            <p:cNvSpPr/>
            <p:nvPr userDrawn="1"/>
          </p:nvSpPr>
          <p:spPr>
            <a:xfrm>
              <a:off x="10604409" y="3646370"/>
              <a:ext cx="164953" cy="611836"/>
            </a:xfrm>
            <a:prstGeom prst="rect">
              <a:avLst/>
            </a:prstGeom>
            <a:solidFill>
              <a:srgbClr val="FFFBEC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42" name="Gruppieren 41">
            <a:extLst>
              <a:ext uri="{FF2B5EF4-FFF2-40B4-BE49-F238E27FC236}">
                <a16:creationId xmlns:a16="http://schemas.microsoft.com/office/drawing/2014/main" id="{454E96A0-C2ED-F4EF-1B0A-4C74B361F6CA}"/>
              </a:ext>
            </a:extLst>
          </p:cNvPr>
          <p:cNvGrpSpPr/>
          <p:nvPr userDrawn="1"/>
        </p:nvGrpSpPr>
        <p:grpSpPr>
          <a:xfrm>
            <a:off x="9253346" y="3775217"/>
            <a:ext cx="1516016" cy="611838"/>
            <a:chOff x="9253346" y="4527430"/>
            <a:chExt cx="1516016" cy="611838"/>
          </a:xfrm>
        </p:grpSpPr>
        <p:sp>
          <p:nvSpPr>
            <p:cNvPr id="43" name="Rechteck 42">
              <a:extLst>
                <a:ext uri="{FF2B5EF4-FFF2-40B4-BE49-F238E27FC236}">
                  <a16:creationId xmlns:a16="http://schemas.microsoft.com/office/drawing/2014/main" id="{A7B52B42-B1CC-76C3-C768-9D1725547793}"/>
                </a:ext>
              </a:extLst>
            </p:cNvPr>
            <p:cNvSpPr/>
            <p:nvPr userDrawn="1"/>
          </p:nvSpPr>
          <p:spPr>
            <a:xfrm>
              <a:off x="9253346" y="4527432"/>
              <a:ext cx="329906" cy="611836"/>
            </a:xfrm>
            <a:prstGeom prst="rect">
              <a:avLst/>
            </a:prstGeom>
            <a:solidFill>
              <a:srgbClr val="E94F35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4" name="Rechteck 43">
              <a:extLst>
                <a:ext uri="{FF2B5EF4-FFF2-40B4-BE49-F238E27FC236}">
                  <a16:creationId xmlns:a16="http://schemas.microsoft.com/office/drawing/2014/main" id="{7FF58BCF-EE1F-2141-6AE1-06783C1EB056}"/>
                </a:ext>
              </a:extLst>
            </p:cNvPr>
            <p:cNvSpPr/>
            <p:nvPr userDrawn="1"/>
          </p:nvSpPr>
          <p:spPr>
            <a:xfrm>
              <a:off x="9646876" y="4527430"/>
              <a:ext cx="168642" cy="611836"/>
            </a:xfrm>
            <a:prstGeom prst="rect">
              <a:avLst/>
            </a:prstGeom>
            <a:solidFill>
              <a:srgbClr val="ED725D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5" name="Rechteck 44">
              <a:extLst>
                <a:ext uri="{FF2B5EF4-FFF2-40B4-BE49-F238E27FC236}">
                  <a16:creationId xmlns:a16="http://schemas.microsoft.com/office/drawing/2014/main" id="{B8D9EEB6-05D1-C54F-F988-A29842FF7439}"/>
                </a:ext>
              </a:extLst>
            </p:cNvPr>
            <p:cNvSpPr/>
            <p:nvPr userDrawn="1"/>
          </p:nvSpPr>
          <p:spPr>
            <a:xfrm>
              <a:off x="9889026" y="4527430"/>
              <a:ext cx="164953" cy="611836"/>
            </a:xfrm>
            <a:prstGeom prst="rect">
              <a:avLst/>
            </a:prstGeom>
            <a:solidFill>
              <a:srgbClr val="F29586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6" name="Rechteck 45">
              <a:extLst>
                <a:ext uri="{FF2B5EF4-FFF2-40B4-BE49-F238E27FC236}">
                  <a16:creationId xmlns:a16="http://schemas.microsoft.com/office/drawing/2014/main" id="{F48340C9-8D30-18A6-C9EE-D6158F0AF4C6}"/>
                </a:ext>
              </a:extLst>
            </p:cNvPr>
            <p:cNvSpPr/>
            <p:nvPr userDrawn="1"/>
          </p:nvSpPr>
          <p:spPr>
            <a:xfrm>
              <a:off x="10127487" y="4527430"/>
              <a:ext cx="164953" cy="611836"/>
            </a:xfrm>
            <a:prstGeom prst="rect">
              <a:avLst/>
            </a:prstGeom>
            <a:solidFill>
              <a:srgbClr val="F6B9AE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7" name="Rechteck 46">
              <a:extLst>
                <a:ext uri="{FF2B5EF4-FFF2-40B4-BE49-F238E27FC236}">
                  <a16:creationId xmlns:a16="http://schemas.microsoft.com/office/drawing/2014/main" id="{69CEBFEE-3C36-22B0-8F14-DBC5F6FE71FE}"/>
                </a:ext>
              </a:extLst>
            </p:cNvPr>
            <p:cNvSpPr/>
            <p:nvPr userDrawn="1"/>
          </p:nvSpPr>
          <p:spPr>
            <a:xfrm>
              <a:off x="10365948" y="4527430"/>
              <a:ext cx="164953" cy="611836"/>
            </a:xfrm>
            <a:prstGeom prst="rect">
              <a:avLst/>
            </a:prstGeom>
            <a:solidFill>
              <a:srgbClr val="FBDCD7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8" name="Rechteck 47">
              <a:extLst>
                <a:ext uri="{FF2B5EF4-FFF2-40B4-BE49-F238E27FC236}">
                  <a16:creationId xmlns:a16="http://schemas.microsoft.com/office/drawing/2014/main" id="{4DD70B7C-4BB3-4F01-98C2-3735B3FC567B}"/>
                </a:ext>
              </a:extLst>
            </p:cNvPr>
            <p:cNvSpPr/>
            <p:nvPr userDrawn="1"/>
          </p:nvSpPr>
          <p:spPr>
            <a:xfrm>
              <a:off x="10604409" y="4527430"/>
              <a:ext cx="164953" cy="611836"/>
            </a:xfrm>
            <a:prstGeom prst="rect">
              <a:avLst/>
            </a:prstGeom>
            <a:solidFill>
              <a:srgbClr val="FDEDEB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49" name="Gruppieren 48">
            <a:extLst>
              <a:ext uri="{FF2B5EF4-FFF2-40B4-BE49-F238E27FC236}">
                <a16:creationId xmlns:a16="http://schemas.microsoft.com/office/drawing/2014/main" id="{33BE116A-531F-3CD4-30FB-03EEECBFB2BE}"/>
              </a:ext>
            </a:extLst>
          </p:cNvPr>
          <p:cNvGrpSpPr/>
          <p:nvPr userDrawn="1"/>
        </p:nvGrpSpPr>
        <p:grpSpPr>
          <a:xfrm>
            <a:off x="9253346" y="750033"/>
            <a:ext cx="1516016" cy="611836"/>
            <a:chOff x="9253346" y="750033"/>
            <a:chExt cx="1516016" cy="611836"/>
          </a:xfrm>
        </p:grpSpPr>
        <p:sp>
          <p:nvSpPr>
            <p:cNvPr id="50" name="Rechteck 49">
              <a:extLst>
                <a:ext uri="{FF2B5EF4-FFF2-40B4-BE49-F238E27FC236}">
                  <a16:creationId xmlns:a16="http://schemas.microsoft.com/office/drawing/2014/main" id="{B1C12D43-3B90-D751-EF44-A2CCCBE6A78E}"/>
                </a:ext>
              </a:extLst>
            </p:cNvPr>
            <p:cNvSpPr/>
            <p:nvPr userDrawn="1"/>
          </p:nvSpPr>
          <p:spPr>
            <a:xfrm>
              <a:off x="9253346" y="750033"/>
              <a:ext cx="329906" cy="611836"/>
            </a:xfrm>
            <a:prstGeom prst="rect">
              <a:avLst/>
            </a:prstGeom>
            <a:solidFill>
              <a:schemeClr val="tx2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1" name="Rechteck 50">
              <a:extLst>
                <a:ext uri="{FF2B5EF4-FFF2-40B4-BE49-F238E27FC236}">
                  <a16:creationId xmlns:a16="http://schemas.microsoft.com/office/drawing/2014/main" id="{8F7A4D8A-8A53-6A20-0A3B-2FAFD43B60C3}"/>
                </a:ext>
              </a:extLst>
            </p:cNvPr>
            <p:cNvSpPr/>
            <p:nvPr userDrawn="1"/>
          </p:nvSpPr>
          <p:spPr>
            <a:xfrm>
              <a:off x="9646876" y="750033"/>
              <a:ext cx="168642" cy="611836"/>
            </a:xfrm>
            <a:prstGeom prst="rect">
              <a:avLst/>
            </a:prstGeom>
            <a:solidFill>
              <a:srgbClr val="F29733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2" name="Rechteck 51">
              <a:extLst>
                <a:ext uri="{FF2B5EF4-FFF2-40B4-BE49-F238E27FC236}">
                  <a16:creationId xmlns:a16="http://schemas.microsoft.com/office/drawing/2014/main" id="{E1B7C165-A4F3-1C93-9FEB-F368BAA47B3B}"/>
                </a:ext>
              </a:extLst>
            </p:cNvPr>
            <p:cNvSpPr/>
            <p:nvPr userDrawn="1"/>
          </p:nvSpPr>
          <p:spPr>
            <a:xfrm>
              <a:off x="9889026" y="750033"/>
              <a:ext cx="164953" cy="611836"/>
            </a:xfrm>
            <a:prstGeom prst="rect">
              <a:avLst/>
            </a:prstGeom>
            <a:solidFill>
              <a:srgbClr val="F5B166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3" name="Rechteck 52">
              <a:extLst>
                <a:ext uri="{FF2B5EF4-FFF2-40B4-BE49-F238E27FC236}">
                  <a16:creationId xmlns:a16="http://schemas.microsoft.com/office/drawing/2014/main" id="{0755AA26-0781-BF36-BD2B-067486FC7AD6}"/>
                </a:ext>
              </a:extLst>
            </p:cNvPr>
            <p:cNvSpPr/>
            <p:nvPr userDrawn="1"/>
          </p:nvSpPr>
          <p:spPr>
            <a:xfrm>
              <a:off x="10127487" y="750033"/>
              <a:ext cx="164953" cy="611836"/>
            </a:xfrm>
            <a:prstGeom prst="rect">
              <a:avLst/>
            </a:prstGeom>
            <a:solidFill>
              <a:srgbClr val="F9CB99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4" name="Rechteck 53">
              <a:extLst>
                <a:ext uri="{FF2B5EF4-FFF2-40B4-BE49-F238E27FC236}">
                  <a16:creationId xmlns:a16="http://schemas.microsoft.com/office/drawing/2014/main" id="{74B56192-0D8B-E004-AB57-C7E3147CD2FF}"/>
                </a:ext>
              </a:extLst>
            </p:cNvPr>
            <p:cNvSpPr/>
            <p:nvPr userDrawn="1"/>
          </p:nvSpPr>
          <p:spPr>
            <a:xfrm>
              <a:off x="10365948" y="750033"/>
              <a:ext cx="164953" cy="611836"/>
            </a:xfrm>
            <a:prstGeom prst="rect">
              <a:avLst/>
            </a:prstGeom>
            <a:solidFill>
              <a:srgbClr val="FCE5CC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5" name="Rechteck 54">
              <a:extLst>
                <a:ext uri="{FF2B5EF4-FFF2-40B4-BE49-F238E27FC236}">
                  <a16:creationId xmlns:a16="http://schemas.microsoft.com/office/drawing/2014/main" id="{B29F9AA0-AFEB-8A52-7CF4-38C987FEA8CA}"/>
                </a:ext>
              </a:extLst>
            </p:cNvPr>
            <p:cNvSpPr/>
            <p:nvPr userDrawn="1"/>
          </p:nvSpPr>
          <p:spPr>
            <a:xfrm>
              <a:off x="10604409" y="750033"/>
              <a:ext cx="164953" cy="611836"/>
            </a:xfrm>
            <a:prstGeom prst="rect">
              <a:avLst/>
            </a:prstGeom>
            <a:solidFill>
              <a:srgbClr val="FDF2E6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56" name="Rechteck 55">
            <a:extLst>
              <a:ext uri="{FF2B5EF4-FFF2-40B4-BE49-F238E27FC236}">
                <a16:creationId xmlns:a16="http://schemas.microsoft.com/office/drawing/2014/main" id="{EF8C6740-F175-D5F6-B406-70C8D14FDE2D}"/>
              </a:ext>
            </a:extLst>
          </p:cNvPr>
          <p:cNvSpPr/>
          <p:nvPr userDrawn="1"/>
        </p:nvSpPr>
        <p:spPr>
          <a:xfrm>
            <a:off x="10842871" y="1506328"/>
            <a:ext cx="169274" cy="621321"/>
          </a:xfrm>
          <a:prstGeom prst="rect">
            <a:avLst/>
          </a:prstGeom>
          <a:solidFill>
            <a:srgbClr val="4C5E45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57" name="Rechteck 56">
            <a:extLst>
              <a:ext uri="{FF2B5EF4-FFF2-40B4-BE49-F238E27FC236}">
                <a16:creationId xmlns:a16="http://schemas.microsoft.com/office/drawing/2014/main" id="{70A42F3F-6268-605D-5282-02BFC2BD03EE}"/>
              </a:ext>
            </a:extLst>
          </p:cNvPr>
          <p:cNvSpPr/>
          <p:nvPr userDrawn="1"/>
        </p:nvSpPr>
        <p:spPr>
          <a:xfrm>
            <a:off x="10842870" y="2262625"/>
            <a:ext cx="166690" cy="611837"/>
          </a:xfrm>
          <a:prstGeom prst="rect">
            <a:avLst/>
          </a:prstGeom>
          <a:solidFill>
            <a:srgbClr val="3C5C5E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58" name="Rechteck 57">
            <a:extLst>
              <a:ext uri="{FF2B5EF4-FFF2-40B4-BE49-F238E27FC236}">
                <a16:creationId xmlns:a16="http://schemas.microsoft.com/office/drawing/2014/main" id="{858717AE-C209-AB31-5C3C-BBB9D229206C}"/>
              </a:ext>
            </a:extLst>
          </p:cNvPr>
          <p:cNvSpPr/>
          <p:nvPr userDrawn="1"/>
        </p:nvSpPr>
        <p:spPr>
          <a:xfrm flipH="1">
            <a:off x="10842870" y="3015850"/>
            <a:ext cx="166690" cy="611836"/>
          </a:xfrm>
          <a:prstGeom prst="rect">
            <a:avLst/>
          </a:prstGeom>
          <a:solidFill>
            <a:srgbClr val="5E4F19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67" name="Textplatzhalter 65">
            <a:extLst>
              <a:ext uri="{FF2B5EF4-FFF2-40B4-BE49-F238E27FC236}">
                <a16:creationId xmlns:a16="http://schemas.microsoft.com/office/drawing/2014/main" id="{8EA4F974-A75A-F400-3F8F-E67FE4A42E0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57612" y="1573150"/>
            <a:ext cx="2016000" cy="3088800"/>
          </a:xfrm>
          <a:solidFill>
            <a:srgbClr val="EDEDED"/>
          </a:solidFill>
        </p:spPr>
        <p:txBody>
          <a:bodyPr lIns="180000" tIns="180000" rIns="180000" bIns="18000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</p:txBody>
      </p:sp>
      <p:sp>
        <p:nvSpPr>
          <p:cNvPr id="69" name="Textplatzhalter 65">
            <a:extLst>
              <a:ext uri="{FF2B5EF4-FFF2-40B4-BE49-F238E27FC236}">
                <a16:creationId xmlns:a16="http://schemas.microsoft.com/office/drawing/2014/main" id="{41331E74-8E82-1D3F-3219-8D478845059F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35925" y="864982"/>
            <a:ext cx="1848012" cy="514110"/>
          </a:xfrm>
        </p:spPr>
        <p:txBody>
          <a:bodyPr lIns="0" tIns="0" rIns="0" bIns="0" anchor="b"/>
          <a:lstStyle>
            <a:lvl1pPr marL="0" indent="0">
              <a:buNone/>
              <a:defRPr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2" name="Textplatzhalter 65">
            <a:extLst>
              <a:ext uri="{FF2B5EF4-FFF2-40B4-BE49-F238E27FC236}">
                <a16:creationId xmlns:a16="http://schemas.microsoft.com/office/drawing/2014/main" id="{C696A64C-FB74-ACFC-9249-72F4A67BEB5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804764" y="1573150"/>
            <a:ext cx="2016000" cy="3088800"/>
          </a:xfrm>
          <a:solidFill>
            <a:srgbClr val="EDEDED"/>
          </a:solidFill>
        </p:spPr>
        <p:txBody>
          <a:bodyPr lIns="180000" tIns="180000" rIns="180000" bIns="18000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</p:txBody>
      </p:sp>
      <p:sp>
        <p:nvSpPr>
          <p:cNvPr id="63" name="Textplatzhalter 65">
            <a:extLst>
              <a:ext uri="{FF2B5EF4-FFF2-40B4-BE49-F238E27FC236}">
                <a16:creationId xmlns:a16="http://schemas.microsoft.com/office/drawing/2014/main" id="{DFF0A019-EF00-91AF-82D3-EBC6B5018AB6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972752" y="864982"/>
            <a:ext cx="1848012" cy="514110"/>
          </a:xfrm>
        </p:spPr>
        <p:txBody>
          <a:bodyPr lIns="0" tIns="0" rIns="0" bIns="0" anchor="b"/>
          <a:lstStyle>
            <a:lvl1pPr marL="0" indent="0">
              <a:buNone/>
              <a:defRPr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4" name="Textplatzhalter 65">
            <a:extLst>
              <a:ext uri="{FF2B5EF4-FFF2-40B4-BE49-F238E27FC236}">
                <a16:creationId xmlns:a16="http://schemas.microsoft.com/office/drawing/2014/main" id="{E6D97CCB-A5A0-0170-7C21-913053F3CAB2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655714" y="1573150"/>
            <a:ext cx="2016000" cy="3088800"/>
          </a:xfrm>
          <a:solidFill>
            <a:srgbClr val="EDEDED"/>
          </a:solidFill>
        </p:spPr>
        <p:txBody>
          <a:bodyPr lIns="180000" tIns="180000" rIns="180000" bIns="18000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</p:txBody>
      </p:sp>
      <p:sp>
        <p:nvSpPr>
          <p:cNvPr id="65" name="Textplatzhalter 65">
            <a:extLst>
              <a:ext uri="{FF2B5EF4-FFF2-40B4-BE49-F238E27FC236}">
                <a16:creationId xmlns:a16="http://schemas.microsoft.com/office/drawing/2014/main" id="{3FFC29DB-ACA5-D334-C6A0-C174483272C3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4826945" y="864982"/>
            <a:ext cx="1848012" cy="514110"/>
          </a:xfrm>
        </p:spPr>
        <p:txBody>
          <a:bodyPr lIns="0" tIns="0" rIns="0" bIns="0" anchor="b"/>
          <a:lstStyle>
            <a:lvl1pPr marL="0" indent="0">
              <a:buNone/>
              <a:defRPr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6" name="Textplatzhalter 65">
            <a:extLst>
              <a:ext uri="{FF2B5EF4-FFF2-40B4-BE49-F238E27FC236}">
                <a16:creationId xmlns:a16="http://schemas.microsoft.com/office/drawing/2014/main" id="{40AD38C6-115F-1A75-D24D-22EB24DABF27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2506663" y="1573150"/>
            <a:ext cx="2016000" cy="3088800"/>
          </a:xfrm>
          <a:solidFill>
            <a:srgbClr val="EDEDED"/>
          </a:solidFill>
        </p:spPr>
        <p:txBody>
          <a:bodyPr lIns="180000" tIns="180000" rIns="180000" bIns="18000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</p:txBody>
      </p:sp>
      <p:sp>
        <p:nvSpPr>
          <p:cNvPr id="68" name="Textplatzhalter 65">
            <a:extLst>
              <a:ext uri="{FF2B5EF4-FFF2-40B4-BE49-F238E27FC236}">
                <a16:creationId xmlns:a16="http://schemas.microsoft.com/office/drawing/2014/main" id="{49181D00-E8C8-BFD4-65F5-ADF3A9923B30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2681732" y="864982"/>
            <a:ext cx="1848012" cy="514110"/>
          </a:xfrm>
        </p:spPr>
        <p:txBody>
          <a:bodyPr lIns="0" tIns="0" rIns="0" bIns="0" anchor="b"/>
          <a:lstStyle>
            <a:lvl1pPr marL="0" indent="0">
              <a:buNone/>
              <a:defRPr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0" name="Foliennummernplatzhalter 5">
            <a:extLst>
              <a:ext uri="{FF2B5EF4-FFF2-40B4-BE49-F238E27FC236}">
                <a16:creationId xmlns:a16="http://schemas.microsoft.com/office/drawing/2014/main" id="{BD151F1C-4D6D-B50F-EA31-A7E16ABB432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6093" y="4774996"/>
            <a:ext cx="202379" cy="27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70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</a:lstStyle>
          <a:p>
            <a:fld id="{7F96E9B4-4BE7-9642-B93F-3567CEED0D4C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61" name="Fußzeilenplatzhalter 4">
            <a:extLst>
              <a:ext uri="{FF2B5EF4-FFF2-40B4-BE49-F238E27FC236}">
                <a16:creationId xmlns:a16="http://schemas.microsoft.com/office/drawing/2014/main" id="{F6ECC60F-259F-30D3-2F87-90544AD6041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351567" y="4774996"/>
            <a:ext cx="6264696" cy="27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700">
                <a:solidFill>
                  <a:schemeClr val="tx1"/>
                </a:solidFill>
                <a:latin typeface="+mn-lt"/>
                <a:cs typeface="Arial"/>
              </a:defRPr>
            </a:lvl1pPr>
          </a:lstStyle>
          <a:p>
            <a:endParaRPr lang="de-DE" dirty="0"/>
          </a:p>
        </p:txBody>
      </p:sp>
      <p:sp>
        <p:nvSpPr>
          <p:cNvPr id="70" name="Titel 8">
            <a:extLst>
              <a:ext uri="{FF2B5EF4-FFF2-40B4-BE49-F238E27FC236}">
                <a16:creationId xmlns:a16="http://schemas.microsoft.com/office/drawing/2014/main" id="{21435965-1973-4946-027D-CACFDB4A4A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5599" y="286362"/>
            <a:ext cx="8295163" cy="496887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93709874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sfolie_4-gruen">
    <p:bg>
      <p:bgPr>
        <a:solidFill>
          <a:srgbClr val="AAD29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Logo">
            <a:extLst>
              <a:ext uri="{FF2B5EF4-FFF2-40B4-BE49-F238E27FC236}">
                <a16:creationId xmlns:a16="http://schemas.microsoft.com/office/drawing/2014/main" id="{3B345152-5828-5FD5-36C7-BAC04472AA86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4754535"/>
            <a:ext cx="8854068" cy="391885"/>
          </a:xfrm>
          <a:prstGeom prst="rect">
            <a:avLst/>
          </a:prstGeom>
        </p:spPr>
      </p:pic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BA8DF3E1-C8C4-643B-47EA-174902F831C0}"/>
              </a:ext>
            </a:extLst>
          </p:cNvPr>
          <p:cNvGrpSpPr/>
          <p:nvPr userDrawn="1"/>
        </p:nvGrpSpPr>
        <p:grpSpPr>
          <a:xfrm>
            <a:off x="9253346" y="4531517"/>
            <a:ext cx="1516016" cy="614903"/>
            <a:chOff x="9253346" y="5431451"/>
            <a:chExt cx="1516016" cy="614903"/>
          </a:xfrm>
        </p:grpSpPr>
        <p:sp>
          <p:nvSpPr>
            <p:cNvPr id="5" name="Rechteck 4">
              <a:extLst>
                <a:ext uri="{FF2B5EF4-FFF2-40B4-BE49-F238E27FC236}">
                  <a16:creationId xmlns:a16="http://schemas.microsoft.com/office/drawing/2014/main" id="{36710116-8A31-AB80-70FF-157165D28E1F}"/>
                </a:ext>
              </a:extLst>
            </p:cNvPr>
            <p:cNvSpPr/>
            <p:nvPr userDrawn="1"/>
          </p:nvSpPr>
          <p:spPr>
            <a:xfrm>
              <a:off x="9253346" y="5431451"/>
              <a:ext cx="329906" cy="611836"/>
            </a:xfrm>
            <a:prstGeom prst="rect">
              <a:avLst/>
            </a:prstGeom>
            <a:solidFill>
              <a:srgbClr val="4A4A49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" name="Rechteck 6">
              <a:extLst>
                <a:ext uri="{FF2B5EF4-FFF2-40B4-BE49-F238E27FC236}">
                  <a16:creationId xmlns:a16="http://schemas.microsoft.com/office/drawing/2014/main" id="{1379922E-67B6-3BF2-EDC6-B42B1872DBDE}"/>
                </a:ext>
              </a:extLst>
            </p:cNvPr>
            <p:cNvSpPr/>
            <p:nvPr userDrawn="1"/>
          </p:nvSpPr>
          <p:spPr>
            <a:xfrm>
              <a:off x="9646876" y="5434518"/>
              <a:ext cx="168642" cy="611836"/>
            </a:xfrm>
            <a:prstGeom prst="rect">
              <a:avLst/>
            </a:prstGeom>
            <a:solidFill>
              <a:srgbClr val="6E6E6D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" name="Rechteck 8">
              <a:extLst>
                <a:ext uri="{FF2B5EF4-FFF2-40B4-BE49-F238E27FC236}">
                  <a16:creationId xmlns:a16="http://schemas.microsoft.com/office/drawing/2014/main" id="{3AC55430-AE17-4D5A-6F27-ECEB216C592F}"/>
                </a:ext>
              </a:extLst>
            </p:cNvPr>
            <p:cNvSpPr/>
            <p:nvPr userDrawn="1"/>
          </p:nvSpPr>
          <p:spPr>
            <a:xfrm>
              <a:off x="9889026" y="5434518"/>
              <a:ext cx="164953" cy="611836"/>
            </a:xfrm>
            <a:prstGeom prst="rect">
              <a:avLst/>
            </a:prstGeom>
            <a:solidFill>
              <a:srgbClr val="929292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1" name="Rechteck 10">
              <a:extLst>
                <a:ext uri="{FF2B5EF4-FFF2-40B4-BE49-F238E27FC236}">
                  <a16:creationId xmlns:a16="http://schemas.microsoft.com/office/drawing/2014/main" id="{02B91F28-1E06-012E-ADDE-ACC20B5C352F}"/>
                </a:ext>
              </a:extLst>
            </p:cNvPr>
            <p:cNvSpPr/>
            <p:nvPr userDrawn="1"/>
          </p:nvSpPr>
          <p:spPr>
            <a:xfrm>
              <a:off x="10127487" y="5434518"/>
              <a:ext cx="164953" cy="611836"/>
            </a:xfrm>
            <a:prstGeom prst="rect">
              <a:avLst/>
            </a:prstGeom>
            <a:solidFill>
              <a:srgbClr val="B7B7B6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2" name="Rechteck 11">
              <a:extLst>
                <a:ext uri="{FF2B5EF4-FFF2-40B4-BE49-F238E27FC236}">
                  <a16:creationId xmlns:a16="http://schemas.microsoft.com/office/drawing/2014/main" id="{DBB07998-50F2-FCD2-77B4-4E144B0BF19B}"/>
                </a:ext>
              </a:extLst>
            </p:cNvPr>
            <p:cNvSpPr/>
            <p:nvPr userDrawn="1"/>
          </p:nvSpPr>
          <p:spPr>
            <a:xfrm>
              <a:off x="10365948" y="5434518"/>
              <a:ext cx="164953" cy="611836"/>
            </a:xfrm>
            <a:prstGeom prst="rect">
              <a:avLst/>
            </a:prstGeom>
            <a:solidFill>
              <a:srgbClr val="DBDBDB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3" name="Rechteck 12">
              <a:extLst>
                <a:ext uri="{FF2B5EF4-FFF2-40B4-BE49-F238E27FC236}">
                  <a16:creationId xmlns:a16="http://schemas.microsoft.com/office/drawing/2014/main" id="{0771E4CE-49ED-285E-D5F3-1C08C812F105}"/>
                </a:ext>
              </a:extLst>
            </p:cNvPr>
            <p:cNvSpPr/>
            <p:nvPr userDrawn="1"/>
          </p:nvSpPr>
          <p:spPr>
            <a:xfrm>
              <a:off x="10604409" y="5434518"/>
              <a:ext cx="164953" cy="611836"/>
            </a:xfrm>
            <a:prstGeom prst="rect">
              <a:avLst/>
            </a:prstGeom>
            <a:solidFill>
              <a:srgbClr val="EDEDED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14" name="Gruppieren 13">
            <a:extLst>
              <a:ext uri="{FF2B5EF4-FFF2-40B4-BE49-F238E27FC236}">
                <a16:creationId xmlns:a16="http://schemas.microsoft.com/office/drawing/2014/main" id="{0BBA2410-DA46-3F1A-8FC3-1C5EF6B752F4}"/>
              </a:ext>
            </a:extLst>
          </p:cNvPr>
          <p:cNvGrpSpPr/>
          <p:nvPr userDrawn="1"/>
        </p:nvGrpSpPr>
        <p:grpSpPr>
          <a:xfrm>
            <a:off x="9253346" y="-6263"/>
            <a:ext cx="1516016" cy="611836"/>
            <a:chOff x="9253346" y="-6263"/>
            <a:chExt cx="1516016" cy="611836"/>
          </a:xfrm>
        </p:grpSpPr>
        <p:sp>
          <p:nvSpPr>
            <p:cNvPr id="15" name="Rechteck 14">
              <a:extLst>
                <a:ext uri="{FF2B5EF4-FFF2-40B4-BE49-F238E27FC236}">
                  <a16:creationId xmlns:a16="http://schemas.microsoft.com/office/drawing/2014/main" id="{4C3DA1E3-D065-D6D7-7E6F-FB48C4ED26B6}"/>
                </a:ext>
              </a:extLst>
            </p:cNvPr>
            <p:cNvSpPr/>
            <p:nvPr userDrawn="1"/>
          </p:nvSpPr>
          <p:spPr>
            <a:xfrm>
              <a:off x="9253346" y="-6263"/>
              <a:ext cx="329906" cy="611836"/>
            </a:xfrm>
            <a:prstGeom prst="rect">
              <a:avLst/>
            </a:prstGeom>
            <a:solidFill>
              <a:srgbClr val="006382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16" name="Rechteck 15">
              <a:extLst>
                <a:ext uri="{FF2B5EF4-FFF2-40B4-BE49-F238E27FC236}">
                  <a16:creationId xmlns:a16="http://schemas.microsoft.com/office/drawing/2014/main" id="{BC3CA7C0-0528-ED05-AC23-DF160350AD62}"/>
                </a:ext>
              </a:extLst>
            </p:cNvPr>
            <p:cNvSpPr/>
            <p:nvPr userDrawn="1"/>
          </p:nvSpPr>
          <p:spPr>
            <a:xfrm>
              <a:off x="9646876" y="-6263"/>
              <a:ext cx="168642" cy="611836"/>
            </a:xfrm>
            <a:prstGeom prst="rect">
              <a:avLst/>
            </a:prstGeom>
            <a:solidFill>
              <a:srgbClr val="33829B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7" name="Rechteck 16">
              <a:extLst>
                <a:ext uri="{FF2B5EF4-FFF2-40B4-BE49-F238E27FC236}">
                  <a16:creationId xmlns:a16="http://schemas.microsoft.com/office/drawing/2014/main" id="{AFD3A840-2913-D80F-429E-A06B8764EBA4}"/>
                </a:ext>
              </a:extLst>
            </p:cNvPr>
            <p:cNvSpPr/>
            <p:nvPr userDrawn="1"/>
          </p:nvSpPr>
          <p:spPr>
            <a:xfrm>
              <a:off x="9889026" y="-6263"/>
              <a:ext cx="164953" cy="611836"/>
            </a:xfrm>
            <a:prstGeom prst="rect">
              <a:avLst/>
            </a:prstGeom>
            <a:solidFill>
              <a:srgbClr val="66A1B4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8" name="Rechteck 17">
              <a:extLst>
                <a:ext uri="{FF2B5EF4-FFF2-40B4-BE49-F238E27FC236}">
                  <a16:creationId xmlns:a16="http://schemas.microsoft.com/office/drawing/2014/main" id="{F6761490-B2B9-073C-6A57-36376DD01B84}"/>
                </a:ext>
              </a:extLst>
            </p:cNvPr>
            <p:cNvSpPr/>
            <p:nvPr userDrawn="1"/>
          </p:nvSpPr>
          <p:spPr>
            <a:xfrm>
              <a:off x="10127487" y="-6263"/>
              <a:ext cx="164953" cy="611836"/>
            </a:xfrm>
            <a:prstGeom prst="rect">
              <a:avLst/>
            </a:prstGeom>
            <a:solidFill>
              <a:srgbClr val="99C1CD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9" name="Rechteck 18">
              <a:extLst>
                <a:ext uri="{FF2B5EF4-FFF2-40B4-BE49-F238E27FC236}">
                  <a16:creationId xmlns:a16="http://schemas.microsoft.com/office/drawing/2014/main" id="{D345C60A-C4EE-7CAB-26EF-4457CA790DE3}"/>
                </a:ext>
              </a:extLst>
            </p:cNvPr>
            <p:cNvSpPr/>
            <p:nvPr userDrawn="1"/>
          </p:nvSpPr>
          <p:spPr>
            <a:xfrm>
              <a:off x="10365948" y="-6263"/>
              <a:ext cx="164953" cy="611836"/>
            </a:xfrm>
            <a:prstGeom prst="rect">
              <a:avLst/>
            </a:prstGeom>
            <a:solidFill>
              <a:srgbClr val="CCE0E6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0" name="Rechteck 19">
              <a:extLst>
                <a:ext uri="{FF2B5EF4-FFF2-40B4-BE49-F238E27FC236}">
                  <a16:creationId xmlns:a16="http://schemas.microsoft.com/office/drawing/2014/main" id="{4EBB7953-2D03-6C57-49CE-E9364597C6B0}"/>
                </a:ext>
              </a:extLst>
            </p:cNvPr>
            <p:cNvSpPr/>
            <p:nvPr userDrawn="1"/>
          </p:nvSpPr>
          <p:spPr>
            <a:xfrm>
              <a:off x="10604409" y="-6263"/>
              <a:ext cx="164953" cy="611836"/>
            </a:xfrm>
            <a:prstGeom prst="rect">
              <a:avLst/>
            </a:prstGeom>
            <a:solidFill>
              <a:srgbClr val="E6EFF3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</p:grpSp>
      <p:grpSp>
        <p:nvGrpSpPr>
          <p:cNvPr id="21" name="Gruppieren 20">
            <a:extLst>
              <a:ext uri="{FF2B5EF4-FFF2-40B4-BE49-F238E27FC236}">
                <a16:creationId xmlns:a16="http://schemas.microsoft.com/office/drawing/2014/main" id="{DD29CE4F-6D30-4CDE-E83F-5529852273D2}"/>
              </a:ext>
            </a:extLst>
          </p:cNvPr>
          <p:cNvGrpSpPr/>
          <p:nvPr userDrawn="1"/>
        </p:nvGrpSpPr>
        <p:grpSpPr>
          <a:xfrm>
            <a:off x="9253346" y="1506329"/>
            <a:ext cx="1516016" cy="611836"/>
            <a:chOff x="9253346" y="1884250"/>
            <a:chExt cx="1516016" cy="611836"/>
          </a:xfrm>
        </p:grpSpPr>
        <p:sp>
          <p:nvSpPr>
            <p:cNvPr id="22" name="Rechteck 21">
              <a:extLst>
                <a:ext uri="{FF2B5EF4-FFF2-40B4-BE49-F238E27FC236}">
                  <a16:creationId xmlns:a16="http://schemas.microsoft.com/office/drawing/2014/main" id="{EF669C2C-95B6-2481-3EFC-56A00C67596B}"/>
                </a:ext>
              </a:extLst>
            </p:cNvPr>
            <p:cNvSpPr/>
            <p:nvPr userDrawn="1"/>
          </p:nvSpPr>
          <p:spPr>
            <a:xfrm>
              <a:off x="9253346" y="1884250"/>
              <a:ext cx="329906" cy="611836"/>
            </a:xfrm>
            <a:prstGeom prst="rect">
              <a:avLst/>
            </a:prstGeom>
            <a:solidFill>
              <a:srgbClr val="AAD29A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3" name="Rechteck 22">
              <a:extLst>
                <a:ext uri="{FF2B5EF4-FFF2-40B4-BE49-F238E27FC236}">
                  <a16:creationId xmlns:a16="http://schemas.microsoft.com/office/drawing/2014/main" id="{EEA3DB69-5B9F-BEFA-4796-8AB457E87993}"/>
                </a:ext>
              </a:extLst>
            </p:cNvPr>
            <p:cNvSpPr/>
            <p:nvPr userDrawn="1"/>
          </p:nvSpPr>
          <p:spPr>
            <a:xfrm>
              <a:off x="9646876" y="1884250"/>
              <a:ext cx="168642" cy="611836"/>
            </a:xfrm>
            <a:prstGeom prst="rect">
              <a:avLst/>
            </a:prstGeom>
            <a:solidFill>
              <a:srgbClr val="BBDBAE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4" name="Rechteck 23">
              <a:extLst>
                <a:ext uri="{FF2B5EF4-FFF2-40B4-BE49-F238E27FC236}">
                  <a16:creationId xmlns:a16="http://schemas.microsoft.com/office/drawing/2014/main" id="{E3B84102-FFBC-98DB-07EB-927B85E0F673}"/>
                </a:ext>
              </a:extLst>
            </p:cNvPr>
            <p:cNvSpPr/>
            <p:nvPr userDrawn="1"/>
          </p:nvSpPr>
          <p:spPr>
            <a:xfrm>
              <a:off x="9889026" y="1884250"/>
              <a:ext cx="164953" cy="611836"/>
            </a:xfrm>
            <a:prstGeom prst="rect">
              <a:avLst/>
            </a:prstGeom>
            <a:solidFill>
              <a:srgbClr val="CCE4C2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5" name="Rechteck 24">
              <a:extLst>
                <a:ext uri="{FF2B5EF4-FFF2-40B4-BE49-F238E27FC236}">
                  <a16:creationId xmlns:a16="http://schemas.microsoft.com/office/drawing/2014/main" id="{8C3C9973-90B3-74DC-6BEA-2C1F3FDF9D74}"/>
                </a:ext>
              </a:extLst>
            </p:cNvPr>
            <p:cNvSpPr/>
            <p:nvPr userDrawn="1"/>
          </p:nvSpPr>
          <p:spPr>
            <a:xfrm>
              <a:off x="10127487" y="1884250"/>
              <a:ext cx="164953" cy="611836"/>
            </a:xfrm>
            <a:prstGeom prst="rect">
              <a:avLst/>
            </a:prstGeom>
            <a:solidFill>
              <a:srgbClr val="DDEDD7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6" name="Rechteck 25">
              <a:extLst>
                <a:ext uri="{FF2B5EF4-FFF2-40B4-BE49-F238E27FC236}">
                  <a16:creationId xmlns:a16="http://schemas.microsoft.com/office/drawing/2014/main" id="{291B185A-A6B3-9C90-93B1-E37728D754AB}"/>
                </a:ext>
              </a:extLst>
            </p:cNvPr>
            <p:cNvSpPr/>
            <p:nvPr userDrawn="1"/>
          </p:nvSpPr>
          <p:spPr>
            <a:xfrm>
              <a:off x="10365948" y="1884250"/>
              <a:ext cx="164953" cy="611836"/>
            </a:xfrm>
            <a:prstGeom prst="rect">
              <a:avLst/>
            </a:prstGeom>
            <a:solidFill>
              <a:srgbClr val="EEF6EB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7" name="Rechteck 26">
              <a:extLst>
                <a:ext uri="{FF2B5EF4-FFF2-40B4-BE49-F238E27FC236}">
                  <a16:creationId xmlns:a16="http://schemas.microsoft.com/office/drawing/2014/main" id="{9C5FFA13-05CD-F9C5-0A53-7DF43E605F6A}"/>
                </a:ext>
              </a:extLst>
            </p:cNvPr>
            <p:cNvSpPr/>
            <p:nvPr userDrawn="1"/>
          </p:nvSpPr>
          <p:spPr>
            <a:xfrm>
              <a:off x="10604409" y="1884250"/>
              <a:ext cx="164953" cy="611836"/>
            </a:xfrm>
            <a:prstGeom prst="rect">
              <a:avLst/>
            </a:prstGeom>
            <a:solidFill>
              <a:srgbClr val="F7FBF5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28" name="Gruppieren 27">
            <a:extLst>
              <a:ext uri="{FF2B5EF4-FFF2-40B4-BE49-F238E27FC236}">
                <a16:creationId xmlns:a16="http://schemas.microsoft.com/office/drawing/2014/main" id="{65CE30C3-41B0-021D-37B1-28E2D6B776BC}"/>
              </a:ext>
            </a:extLst>
          </p:cNvPr>
          <p:cNvGrpSpPr/>
          <p:nvPr userDrawn="1"/>
        </p:nvGrpSpPr>
        <p:grpSpPr>
          <a:xfrm>
            <a:off x="9253346" y="2262625"/>
            <a:ext cx="1516016" cy="611836"/>
            <a:chOff x="9253346" y="2765310"/>
            <a:chExt cx="1516016" cy="611836"/>
          </a:xfrm>
        </p:grpSpPr>
        <p:sp>
          <p:nvSpPr>
            <p:cNvPr id="29" name="Rechteck 28">
              <a:extLst>
                <a:ext uri="{FF2B5EF4-FFF2-40B4-BE49-F238E27FC236}">
                  <a16:creationId xmlns:a16="http://schemas.microsoft.com/office/drawing/2014/main" id="{ACF84A3C-9638-C259-259D-54AF0BD19E2D}"/>
                </a:ext>
              </a:extLst>
            </p:cNvPr>
            <p:cNvSpPr/>
            <p:nvPr userDrawn="1"/>
          </p:nvSpPr>
          <p:spPr>
            <a:xfrm>
              <a:off x="9253346" y="2765310"/>
              <a:ext cx="329906" cy="611836"/>
            </a:xfrm>
            <a:prstGeom prst="rect">
              <a:avLst/>
            </a:prstGeom>
            <a:solidFill>
              <a:srgbClr val="86CDD2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0" name="Rechteck 29">
              <a:extLst>
                <a:ext uri="{FF2B5EF4-FFF2-40B4-BE49-F238E27FC236}">
                  <a16:creationId xmlns:a16="http://schemas.microsoft.com/office/drawing/2014/main" id="{7FAA0C32-D383-5D4E-624D-2C2959A81B6C}"/>
                </a:ext>
              </a:extLst>
            </p:cNvPr>
            <p:cNvSpPr/>
            <p:nvPr userDrawn="1"/>
          </p:nvSpPr>
          <p:spPr>
            <a:xfrm>
              <a:off x="9646876" y="2765310"/>
              <a:ext cx="168642" cy="611836"/>
            </a:xfrm>
            <a:prstGeom prst="rect">
              <a:avLst/>
            </a:prstGeom>
            <a:solidFill>
              <a:srgbClr val="9ED7DB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1" name="Rechteck 30">
              <a:extLst>
                <a:ext uri="{FF2B5EF4-FFF2-40B4-BE49-F238E27FC236}">
                  <a16:creationId xmlns:a16="http://schemas.microsoft.com/office/drawing/2014/main" id="{BF1D9FF1-A9FF-CC38-8257-686D325A0890}"/>
                </a:ext>
              </a:extLst>
            </p:cNvPr>
            <p:cNvSpPr/>
            <p:nvPr userDrawn="1"/>
          </p:nvSpPr>
          <p:spPr>
            <a:xfrm>
              <a:off x="9889026" y="2765310"/>
              <a:ext cx="164953" cy="611836"/>
            </a:xfrm>
            <a:prstGeom prst="rect">
              <a:avLst/>
            </a:prstGeom>
            <a:solidFill>
              <a:srgbClr val="B6E1E4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2" name="Rechteck 31">
              <a:extLst>
                <a:ext uri="{FF2B5EF4-FFF2-40B4-BE49-F238E27FC236}">
                  <a16:creationId xmlns:a16="http://schemas.microsoft.com/office/drawing/2014/main" id="{63AFAFE8-9FD5-03DA-E8C6-DDC24294B493}"/>
                </a:ext>
              </a:extLst>
            </p:cNvPr>
            <p:cNvSpPr/>
            <p:nvPr userDrawn="1"/>
          </p:nvSpPr>
          <p:spPr>
            <a:xfrm>
              <a:off x="10127487" y="2765310"/>
              <a:ext cx="164953" cy="611836"/>
            </a:xfrm>
            <a:prstGeom prst="rect">
              <a:avLst/>
            </a:prstGeom>
            <a:solidFill>
              <a:srgbClr val="CFEBED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3" name="Rechteck 32">
              <a:extLst>
                <a:ext uri="{FF2B5EF4-FFF2-40B4-BE49-F238E27FC236}">
                  <a16:creationId xmlns:a16="http://schemas.microsoft.com/office/drawing/2014/main" id="{87A9CB5D-29D3-E06F-AEE2-EDD7F70C606D}"/>
                </a:ext>
              </a:extLst>
            </p:cNvPr>
            <p:cNvSpPr/>
            <p:nvPr userDrawn="1"/>
          </p:nvSpPr>
          <p:spPr>
            <a:xfrm>
              <a:off x="10365948" y="2765310"/>
              <a:ext cx="164953" cy="611836"/>
            </a:xfrm>
            <a:prstGeom prst="rect">
              <a:avLst/>
            </a:prstGeom>
            <a:solidFill>
              <a:srgbClr val="E7F5F6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4" name="Rechteck 33">
              <a:extLst>
                <a:ext uri="{FF2B5EF4-FFF2-40B4-BE49-F238E27FC236}">
                  <a16:creationId xmlns:a16="http://schemas.microsoft.com/office/drawing/2014/main" id="{C4E73DEE-FF02-4D7B-06E5-26744342D7FA}"/>
                </a:ext>
              </a:extLst>
            </p:cNvPr>
            <p:cNvSpPr/>
            <p:nvPr userDrawn="1"/>
          </p:nvSpPr>
          <p:spPr>
            <a:xfrm>
              <a:off x="10604409" y="2765310"/>
              <a:ext cx="164953" cy="611836"/>
            </a:xfrm>
            <a:prstGeom prst="rect">
              <a:avLst/>
            </a:prstGeom>
            <a:solidFill>
              <a:srgbClr val="F3FAFB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35" name="Gruppieren 34">
            <a:extLst>
              <a:ext uri="{FF2B5EF4-FFF2-40B4-BE49-F238E27FC236}">
                <a16:creationId xmlns:a16="http://schemas.microsoft.com/office/drawing/2014/main" id="{8464619D-9557-6EB4-4388-AA0D8FA4BBFC}"/>
              </a:ext>
            </a:extLst>
          </p:cNvPr>
          <p:cNvGrpSpPr/>
          <p:nvPr userDrawn="1"/>
        </p:nvGrpSpPr>
        <p:grpSpPr>
          <a:xfrm>
            <a:off x="9253346" y="3018921"/>
            <a:ext cx="1516016" cy="611836"/>
            <a:chOff x="9253346" y="3646370"/>
            <a:chExt cx="1516016" cy="611836"/>
          </a:xfrm>
        </p:grpSpPr>
        <p:sp>
          <p:nvSpPr>
            <p:cNvPr id="36" name="Rechteck 35">
              <a:extLst>
                <a:ext uri="{FF2B5EF4-FFF2-40B4-BE49-F238E27FC236}">
                  <a16:creationId xmlns:a16="http://schemas.microsoft.com/office/drawing/2014/main" id="{DA19824B-7778-C133-18EE-A3E9A75EC0AC}"/>
                </a:ext>
              </a:extLst>
            </p:cNvPr>
            <p:cNvSpPr/>
            <p:nvPr userDrawn="1"/>
          </p:nvSpPr>
          <p:spPr>
            <a:xfrm>
              <a:off x="9253346" y="3646370"/>
              <a:ext cx="329906" cy="611836"/>
            </a:xfrm>
            <a:prstGeom prst="rect">
              <a:avLst/>
            </a:prstGeom>
            <a:solidFill>
              <a:srgbClr val="FFD744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37" name="Rechteck 36">
              <a:extLst>
                <a:ext uri="{FF2B5EF4-FFF2-40B4-BE49-F238E27FC236}">
                  <a16:creationId xmlns:a16="http://schemas.microsoft.com/office/drawing/2014/main" id="{2D5C13E3-6C09-4026-CF73-E0F9FA98B852}"/>
                </a:ext>
              </a:extLst>
            </p:cNvPr>
            <p:cNvSpPr/>
            <p:nvPr userDrawn="1"/>
          </p:nvSpPr>
          <p:spPr>
            <a:xfrm>
              <a:off x="9646876" y="3646370"/>
              <a:ext cx="168642" cy="611836"/>
            </a:xfrm>
            <a:prstGeom prst="rect">
              <a:avLst/>
            </a:prstGeom>
            <a:solidFill>
              <a:srgbClr val="FFDF69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8" name="Rechteck 37">
              <a:extLst>
                <a:ext uri="{FF2B5EF4-FFF2-40B4-BE49-F238E27FC236}">
                  <a16:creationId xmlns:a16="http://schemas.microsoft.com/office/drawing/2014/main" id="{80C57425-0DC2-45EA-E9F6-7BB2D5B8E729}"/>
                </a:ext>
              </a:extLst>
            </p:cNvPr>
            <p:cNvSpPr/>
            <p:nvPr userDrawn="1"/>
          </p:nvSpPr>
          <p:spPr>
            <a:xfrm>
              <a:off x="9889026" y="3646370"/>
              <a:ext cx="164953" cy="611836"/>
            </a:xfrm>
            <a:prstGeom prst="rect">
              <a:avLst/>
            </a:prstGeom>
            <a:solidFill>
              <a:srgbClr val="FFE78F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9" name="Rechteck 38">
              <a:extLst>
                <a:ext uri="{FF2B5EF4-FFF2-40B4-BE49-F238E27FC236}">
                  <a16:creationId xmlns:a16="http://schemas.microsoft.com/office/drawing/2014/main" id="{437F06F7-08FC-9FAC-EDB1-D65AAB16EDE5}"/>
                </a:ext>
              </a:extLst>
            </p:cNvPr>
            <p:cNvSpPr/>
            <p:nvPr userDrawn="1"/>
          </p:nvSpPr>
          <p:spPr>
            <a:xfrm>
              <a:off x="10127487" y="3646370"/>
              <a:ext cx="164953" cy="611836"/>
            </a:xfrm>
            <a:prstGeom prst="rect">
              <a:avLst/>
            </a:prstGeom>
            <a:solidFill>
              <a:srgbClr val="FFEFB4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0" name="Rechteck 39">
              <a:extLst>
                <a:ext uri="{FF2B5EF4-FFF2-40B4-BE49-F238E27FC236}">
                  <a16:creationId xmlns:a16="http://schemas.microsoft.com/office/drawing/2014/main" id="{81375C0B-5F68-C35B-274C-2E253EB1F251}"/>
                </a:ext>
              </a:extLst>
            </p:cNvPr>
            <p:cNvSpPr/>
            <p:nvPr userDrawn="1"/>
          </p:nvSpPr>
          <p:spPr>
            <a:xfrm>
              <a:off x="10365948" y="3646370"/>
              <a:ext cx="164953" cy="611836"/>
            </a:xfrm>
            <a:prstGeom prst="rect">
              <a:avLst/>
            </a:prstGeom>
            <a:solidFill>
              <a:srgbClr val="FFF7DA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1" name="Rechteck 40">
              <a:extLst>
                <a:ext uri="{FF2B5EF4-FFF2-40B4-BE49-F238E27FC236}">
                  <a16:creationId xmlns:a16="http://schemas.microsoft.com/office/drawing/2014/main" id="{4545E0FE-8001-053C-479C-D7A532B67D00}"/>
                </a:ext>
              </a:extLst>
            </p:cNvPr>
            <p:cNvSpPr/>
            <p:nvPr userDrawn="1"/>
          </p:nvSpPr>
          <p:spPr>
            <a:xfrm>
              <a:off x="10604409" y="3646370"/>
              <a:ext cx="164953" cy="611836"/>
            </a:xfrm>
            <a:prstGeom prst="rect">
              <a:avLst/>
            </a:prstGeom>
            <a:solidFill>
              <a:srgbClr val="FFFBEC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42" name="Gruppieren 41">
            <a:extLst>
              <a:ext uri="{FF2B5EF4-FFF2-40B4-BE49-F238E27FC236}">
                <a16:creationId xmlns:a16="http://schemas.microsoft.com/office/drawing/2014/main" id="{454E96A0-C2ED-F4EF-1B0A-4C74B361F6CA}"/>
              </a:ext>
            </a:extLst>
          </p:cNvPr>
          <p:cNvGrpSpPr/>
          <p:nvPr userDrawn="1"/>
        </p:nvGrpSpPr>
        <p:grpSpPr>
          <a:xfrm>
            <a:off x="9253346" y="3775217"/>
            <a:ext cx="1516016" cy="611838"/>
            <a:chOff x="9253346" y="4527430"/>
            <a:chExt cx="1516016" cy="611838"/>
          </a:xfrm>
        </p:grpSpPr>
        <p:sp>
          <p:nvSpPr>
            <p:cNvPr id="43" name="Rechteck 42">
              <a:extLst>
                <a:ext uri="{FF2B5EF4-FFF2-40B4-BE49-F238E27FC236}">
                  <a16:creationId xmlns:a16="http://schemas.microsoft.com/office/drawing/2014/main" id="{A7B52B42-B1CC-76C3-C768-9D1725547793}"/>
                </a:ext>
              </a:extLst>
            </p:cNvPr>
            <p:cNvSpPr/>
            <p:nvPr userDrawn="1"/>
          </p:nvSpPr>
          <p:spPr>
            <a:xfrm>
              <a:off x="9253346" y="4527432"/>
              <a:ext cx="329906" cy="611836"/>
            </a:xfrm>
            <a:prstGeom prst="rect">
              <a:avLst/>
            </a:prstGeom>
            <a:solidFill>
              <a:srgbClr val="E94F35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4" name="Rechteck 43">
              <a:extLst>
                <a:ext uri="{FF2B5EF4-FFF2-40B4-BE49-F238E27FC236}">
                  <a16:creationId xmlns:a16="http://schemas.microsoft.com/office/drawing/2014/main" id="{7FF58BCF-EE1F-2141-6AE1-06783C1EB056}"/>
                </a:ext>
              </a:extLst>
            </p:cNvPr>
            <p:cNvSpPr/>
            <p:nvPr userDrawn="1"/>
          </p:nvSpPr>
          <p:spPr>
            <a:xfrm>
              <a:off x="9646876" y="4527430"/>
              <a:ext cx="168642" cy="611836"/>
            </a:xfrm>
            <a:prstGeom prst="rect">
              <a:avLst/>
            </a:prstGeom>
            <a:solidFill>
              <a:srgbClr val="ED725D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5" name="Rechteck 44">
              <a:extLst>
                <a:ext uri="{FF2B5EF4-FFF2-40B4-BE49-F238E27FC236}">
                  <a16:creationId xmlns:a16="http://schemas.microsoft.com/office/drawing/2014/main" id="{B8D9EEB6-05D1-C54F-F988-A29842FF7439}"/>
                </a:ext>
              </a:extLst>
            </p:cNvPr>
            <p:cNvSpPr/>
            <p:nvPr userDrawn="1"/>
          </p:nvSpPr>
          <p:spPr>
            <a:xfrm>
              <a:off x="9889026" y="4527430"/>
              <a:ext cx="164953" cy="611836"/>
            </a:xfrm>
            <a:prstGeom prst="rect">
              <a:avLst/>
            </a:prstGeom>
            <a:solidFill>
              <a:srgbClr val="F29586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6" name="Rechteck 45">
              <a:extLst>
                <a:ext uri="{FF2B5EF4-FFF2-40B4-BE49-F238E27FC236}">
                  <a16:creationId xmlns:a16="http://schemas.microsoft.com/office/drawing/2014/main" id="{F48340C9-8D30-18A6-C9EE-D6158F0AF4C6}"/>
                </a:ext>
              </a:extLst>
            </p:cNvPr>
            <p:cNvSpPr/>
            <p:nvPr userDrawn="1"/>
          </p:nvSpPr>
          <p:spPr>
            <a:xfrm>
              <a:off x="10127487" y="4527430"/>
              <a:ext cx="164953" cy="611836"/>
            </a:xfrm>
            <a:prstGeom prst="rect">
              <a:avLst/>
            </a:prstGeom>
            <a:solidFill>
              <a:srgbClr val="F6B9AE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7" name="Rechteck 46">
              <a:extLst>
                <a:ext uri="{FF2B5EF4-FFF2-40B4-BE49-F238E27FC236}">
                  <a16:creationId xmlns:a16="http://schemas.microsoft.com/office/drawing/2014/main" id="{69CEBFEE-3C36-22B0-8F14-DBC5F6FE71FE}"/>
                </a:ext>
              </a:extLst>
            </p:cNvPr>
            <p:cNvSpPr/>
            <p:nvPr userDrawn="1"/>
          </p:nvSpPr>
          <p:spPr>
            <a:xfrm>
              <a:off x="10365948" y="4527430"/>
              <a:ext cx="164953" cy="611836"/>
            </a:xfrm>
            <a:prstGeom prst="rect">
              <a:avLst/>
            </a:prstGeom>
            <a:solidFill>
              <a:srgbClr val="FBDCD7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8" name="Rechteck 47">
              <a:extLst>
                <a:ext uri="{FF2B5EF4-FFF2-40B4-BE49-F238E27FC236}">
                  <a16:creationId xmlns:a16="http://schemas.microsoft.com/office/drawing/2014/main" id="{4DD70B7C-4BB3-4F01-98C2-3735B3FC567B}"/>
                </a:ext>
              </a:extLst>
            </p:cNvPr>
            <p:cNvSpPr/>
            <p:nvPr userDrawn="1"/>
          </p:nvSpPr>
          <p:spPr>
            <a:xfrm>
              <a:off x="10604409" y="4527430"/>
              <a:ext cx="164953" cy="611836"/>
            </a:xfrm>
            <a:prstGeom prst="rect">
              <a:avLst/>
            </a:prstGeom>
            <a:solidFill>
              <a:srgbClr val="FDEDEB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49" name="Gruppieren 48">
            <a:extLst>
              <a:ext uri="{FF2B5EF4-FFF2-40B4-BE49-F238E27FC236}">
                <a16:creationId xmlns:a16="http://schemas.microsoft.com/office/drawing/2014/main" id="{33BE116A-531F-3CD4-30FB-03EEECBFB2BE}"/>
              </a:ext>
            </a:extLst>
          </p:cNvPr>
          <p:cNvGrpSpPr/>
          <p:nvPr userDrawn="1"/>
        </p:nvGrpSpPr>
        <p:grpSpPr>
          <a:xfrm>
            <a:off x="9253346" y="750033"/>
            <a:ext cx="1516016" cy="611836"/>
            <a:chOff x="9253346" y="750033"/>
            <a:chExt cx="1516016" cy="611836"/>
          </a:xfrm>
        </p:grpSpPr>
        <p:sp>
          <p:nvSpPr>
            <p:cNvPr id="50" name="Rechteck 49">
              <a:extLst>
                <a:ext uri="{FF2B5EF4-FFF2-40B4-BE49-F238E27FC236}">
                  <a16:creationId xmlns:a16="http://schemas.microsoft.com/office/drawing/2014/main" id="{B1C12D43-3B90-D751-EF44-A2CCCBE6A78E}"/>
                </a:ext>
              </a:extLst>
            </p:cNvPr>
            <p:cNvSpPr/>
            <p:nvPr userDrawn="1"/>
          </p:nvSpPr>
          <p:spPr>
            <a:xfrm>
              <a:off x="9253346" y="750033"/>
              <a:ext cx="329906" cy="611836"/>
            </a:xfrm>
            <a:prstGeom prst="rect">
              <a:avLst/>
            </a:prstGeom>
            <a:solidFill>
              <a:schemeClr val="tx2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1" name="Rechteck 50">
              <a:extLst>
                <a:ext uri="{FF2B5EF4-FFF2-40B4-BE49-F238E27FC236}">
                  <a16:creationId xmlns:a16="http://schemas.microsoft.com/office/drawing/2014/main" id="{8F7A4D8A-8A53-6A20-0A3B-2FAFD43B60C3}"/>
                </a:ext>
              </a:extLst>
            </p:cNvPr>
            <p:cNvSpPr/>
            <p:nvPr userDrawn="1"/>
          </p:nvSpPr>
          <p:spPr>
            <a:xfrm>
              <a:off x="9646876" y="750033"/>
              <a:ext cx="168642" cy="611836"/>
            </a:xfrm>
            <a:prstGeom prst="rect">
              <a:avLst/>
            </a:prstGeom>
            <a:solidFill>
              <a:srgbClr val="F29733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2" name="Rechteck 51">
              <a:extLst>
                <a:ext uri="{FF2B5EF4-FFF2-40B4-BE49-F238E27FC236}">
                  <a16:creationId xmlns:a16="http://schemas.microsoft.com/office/drawing/2014/main" id="{E1B7C165-A4F3-1C93-9FEB-F368BAA47B3B}"/>
                </a:ext>
              </a:extLst>
            </p:cNvPr>
            <p:cNvSpPr/>
            <p:nvPr userDrawn="1"/>
          </p:nvSpPr>
          <p:spPr>
            <a:xfrm>
              <a:off x="9889026" y="750033"/>
              <a:ext cx="164953" cy="611836"/>
            </a:xfrm>
            <a:prstGeom prst="rect">
              <a:avLst/>
            </a:prstGeom>
            <a:solidFill>
              <a:srgbClr val="F5B166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3" name="Rechteck 52">
              <a:extLst>
                <a:ext uri="{FF2B5EF4-FFF2-40B4-BE49-F238E27FC236}">
                  <a16:creationId xmlns:a16="http://schemas.microsoft.com/office/drawing/2014/main" id="{0755AA26-0781-BF36-BD2B-067486FC7AD6}"/>
                </a:ext>
              </a:extLst>
            </p:cNvPr>
            <p:cNvSpPr/>
            <p:nvPr userDrawn="1"/>
          </p:nvSpPr>
          <p:spPr>
            <a:xfrm>
              <a:off x="10127487" y="750033"/>
              <a:ext cx="164953" cy="611836"/>
            </a:xfrm>
            <a:prstGeom prst="rect">
              <a:avLst/>
            </a:prstGeom>
            <a:solidFill>
              <a:srgbClr val="F9CB99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4" name="Rechteck 53">
              <a:extLst>
                <a:ext uri="{FF2B5EF4-FFF2-40B4-BE49-F238E27FC236}">
                  <a16:creationId xmlns:a16="http://schemas.microsoft.com/office/drawing/2014/main" id="{74B56192-0D8B-E004-AB57-C7E3147CD2FF}"/>
                </a:ext>
              </a:extLst>
            </p:cNvPr>
            <p:cNvSpPr/>
            <p:nvPr userDrawn="1"/>
          </p:nvSpPr>
          <p:spPr>
            <a:xfrm>
              <a:off x="10365948" y="750033"/>
              <a:ext cx="164953" cy="611836"/>
            </a:xfrm>
            <a:prstGeom prst="rect">
              <a:avLst/>
            </a:prstGeom>
            <a:solidFill>
              <a:srgbClr val="FCE5CC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5" name="Rechteck 54">
              <a:extLst>
                <a:ext uri="{FF2B5EF4-FFF2-40B4-BE49-F238E27FC236}">
                  <a16:creationId xmlns:a16="http://schemas.microsoft.com/office/drawing/2014/main" id="{B29F9AA0-AFEB-8A52-7CF4-38C987FEA8CA}"/>
                </a:ext>
              </a:extLst>
            </p:cNvPr>
            <p:cNvSpPr/>
            <p:nvPr userDrawn="1"/>
          </p:nvSpPr>
          <p:spPr>
            <a:xfrm>
              <a:off x="10604409" y="750033"/>
              <a:ext cx="164953" cy="611836"/>
            </a:xfrm>
            <a:prstGeom prst="rect">
              <a:avLst/>
            </a:prstGeom>
            <a:solidFill>
              <a:srgbClr val="FDF2E6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56" name="Rechteck 55">
            <a:extLst>
              <a:ext uri="{FF2B5EF4-FFF2-40B4-BE49-F238E27FC236}">
                <a16:creationId xmlns:a16="http://schemas.microsoft.com/office/drawing/2014/main" id="{EF8C6740-F175-D5F6-B406-70C8D14FDE2D}"/>
              </a:ext>
            </a:extLst>
          </p:cNvPr>
          <p:cNvSpPr/>
          <p:nvPr userDrawn="1"/>
        </p:nvSpPr>
        <p:spPr>
          <a:xfrm>
            <a:off x="10842871" y="1506328"/>
            <a:ext cx="169274" cy="621321"/>
          </a:xfrm>
          <a:prstGeom prst="rect">
            <a:avLst/>
          </a:prstGeom>
          <a:solidFill>
            <a:srgbClr val="4C5E45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57" name="Rechteck 56">
            <a:extLst>
              <a:ext uri="{FF2B5EF4-FFF2-40B4-BE49-F238E27FC236}">
                <a16:creationId xmlns:a16="http://schemas.microsoft.com/office/drawing/2014/main" id="{70A42F3F-6268-605D-5282-02BFC2BD03EE}"/>
              </a:ext>
            </a:extLst>
          </p:cNvPr>
          <p:cNvSpPr/>
          <p:nvPr userDrawn="1"/>
        </p:nvSpPr>
        <p:spPr>
          <a:xfrm>
            <a:off x="10842870" y="2262625"/>
            <a:ext cx="166690" cy="611837"/>
          </a:xfrm>
          <a:prstGeom prst="rect">
            <a:avLst/>
          </a:prstGeom>
          <a:solidFill>
            <a:srgbClr val="3C5C5E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58" name="Rechteck 57">
            <a:extLst>
              <a:ext uri="{FF2B5EF4-FFF2-40B4-BE49-F238E27FC236}">
                <a16:creationId xmlns:a16="http://schemas.microsoft.com/office/drawing/2014/main" id="{858717AE-C209-AB31-5C3C-BBB9D229206C}"/>
              </a:ext>
            </a:extLst>
          </p:cNvPr>
          <p:cNvSpPr/>
          <p:nvPr userDrawn="1"/>
        </p:nvSpPr>
        <p:spPr>
          <a:xfrm flipH="1">
            <a:off x="10842870" y="3015850"/>
            <a:ext cx="166690" cy="611836"/>
          </a:xfrm>
          <a:prstGeom prst="rect">
            <a:avLst/>
          </a:prstGeom>
          <a:solidFill>
            <a:srgbClr val="5E4F19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67" name="Textplatzhalter 65">
            <a:extLst>
              <a:ext uri="{FF2B5EF4-FFF2-40B4-BE49-F238E27FC236}">
                <a16:creationId xmlns:a16="http://schemas.microsoft.com/office/drawing/2014/main" id="{8EA4F974-A75A-F400-3F8F-E67FE4A42E0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57612" y="1573150"/>
            <a:ext cx="2707200" cy="3088800"/>
          </a:xfrm>
          <a:solidFill>
            <a:srgbClr val="EDEDED"/>
          </a:solidFill>
        </p:spPr>
        <p:txBody>
          <a:bodyPr lIns="180000" tIns="180000" rIns="180000" bIns="18000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</p:txBody>
      </p:sp>
      <p:sp>
        <p:nvSpPr>
          <p:cNvPr id="69" name="Textplatzhalter 65">
            <a:extLst>
              <a:ext uri="{FF2B5EF4-FFF2-40B4-BE49-F238E27FC236}">
                <a16:creationId xmlns:a16="http://schemas.microsoft.com/office/drawing/2014/main" id="{41331E74-8E82-1D3F-3219-8D478845059F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25600" y="864982"/>
            <a:ext cx="2539212" cy="514110"/>
          </a:xfrm>
        </p:spPr>
        <p:txBody>
          <a:bodyPr lIns="0" tIns="0" rIns="0" bIns="0" anchor="b"/>
          <a:lstStyle>
            <a:lvl1pPr marL="0" indent="0">
              <a:buNone/>
              <a:defRPr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0" name="Textplatzhalter 65">
            <a:extLst>
              <a:ext uri="{FF2B5EF4-FFF2-40B4-BE49-F238E27FC236}">
                <a16:creationId xmlns:a16="http://schemas.microsoft.com/office/drawing/2014/main" id="{95E78F8B-1FB2-894F-2AB0-AE3D95D21DF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113564" y="1573150"/>
            <a:ext cx="2707200" cy="3088800"/>
          </a:xfrm>
          <a:solidFill>
            <a:srgbClr val="EDEDED"/>
          </a:solidFill>
        </p:spPr>
        <p:txBody>
          <a:bodyPr lIns="180000" tIns="180000" rIns="180000" bIns="18000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</p:txBody>
      </p:sp>
      <p:sp>
        <p:nvSpPr>
          <p:cNvPr id="59" name="Textplatzhalter 65">
            <a:extLst>
              <a:ext uri="{FF2B5EF4-FFF2-40B4-BE49-F238E27FC236}">
                <a16:creationId xmlns:a16="http://schemas.microsoft.com/office/drawing/2014/main" id="{0E0B556E-AC92-D7FF-98FF-6DAB8C717C54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281552" y="864982"/>
            <a:ext cx="2539212" cy="514110"/>
          </a:xfrm>
        </p:spPr>
        <p:txBody>
          <a:bodyPr lIns="0" tIns="0" rIns="0" bIns="0" anchor="b"/>
          <a:lstStyle>
            <a:lvl1pPr marL="0" indent="0">
              <a:buNone/>
              <a:defRPr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0" name="Textplatzhalter 65">
            <a:extLst>
              <a:ext uri="{FF2B5EF4-FFF2-40B4-BE49-F238E27FC236}">
                <a16:creationId xmlns:a16="http://schemas.microsoft.com/office/drawing/2014/main" id="{7E7CE78F-1420-4068-9135-C6E9494F5EB1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3235588" y="1573150"/>
            <a:ext cx="2707200" cy="3088800"/>
          </a:xfrm>
          <a:solidFill>
            <a:srgbClr val="EDEDED"/>
          </a:solidFill>
        </p:spPr>
        <p:txBody>
          <a:bodyPr lIns="180000" tIns="180000" rIns="180000" bIns="18000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</p:txBody>
      </p:sp>
      <p:sp>
        <p:nvSpPr>
          <p:cNvPr id="61" name="Textplatzhalter 65">
            <a:extLst>
              <a:ext uri="{FF2B5EF4-FFF2-40B4-BE49-F238E27FC236}">
                <a16:creationId xmlns:a16="http://schemas.microsoft.com/office/drawing/2014/main" id="{DAE12EB3-8771-D20C-0350-443CDE45C6BE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3403576" y="864982"/>
            <a:ext cx="2539212" cy="514110"/>
          </a:xfrm>
        </p:spPr>
        <p:txBody>
          <a:bodyPr lIns="0" tIns="0" rIns="0" bIns="0" anchor="b"/>
          <a:lstStyle>
            <a:lvl1pPr marL="0" indent="0">
              <a:buNone/>
              <a:defRPr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4" name="Foliennummernplatzhalter 5">
            <a:extLst>
              <a:ext uri="{FF2B5EF4-FFF2-40B4-BE49-F238E27FC236}">
                <a16:creationId xmlns:a16="http://schemas.microsoft.com/office/drawing/2014/main" id="{E539650A-C0D5-E118-6B3C-EE7D00B019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6093" y="4774996"/>
            <a:ext cx="202379" cy="27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70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</a:lstStyle>
          <a:p>
            <a:fld id="{7F96E9B4-4BE7-9642-B93F-3567CEED0D4C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65" name="Fußzeilenplatzhalter 4">
            <a:extLst>
              <a:ext uri="{FF2B5EF4-FFF2-40B4-BE49-F238E27FC236}">
                <a16:creationId xmlns:a16="http://schemas.microsoft.com/office/drawing/2014/main" id="{935F6150-C4B7-69DF-EA72-82847728A0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351567" y="4774996"/>
            <a:ext cx="6264696" cy="27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700">
                <a:solidFill>
                  <a:schemeClr val="tx1"/>
                </a:solidFill>
                <a:latin typeface="+mn-lt"/>
                <a:cs typeface="Arial"/>
              </a:defRPr>
            </a:lvl1pPr>
          </a:lstStyle>
          <a:p>
            <a:endParaRPr lang="de-DE" dirty="0"/>
          </a:p>
        </p:txBody>
      </p:sp>
      <p:sp>
        <p:nvSpPr>
          <p:cNvPr id="66" name="Titel 8">
            <a:extLst>
              <a:ext uri="{FF2B5EF4-FFF2-40B4-BE49-F238E27FC236}">
                <a16:creationId xmlns:a16="http://schemas.microsoft.com/office/drawing/2014/main" id="{F44EA304-36BB-974C-D0CC-9D63982349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5599" y="286362"/>
            <a:ext cx="8295163" cy="496887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3142584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ontakt_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Logo">
            <a:extLst>
              <a:ext uri="{FF2B5EF4-FFF2-40B4-BE49-F238E27FC236}">
                <a16:creationId xmlns:a16="http://schemas.microsoft.com/office/drawing/2014/main" id="{57D83D15-03C7-CBBF-B572-20B9B7C61E5A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54535"/>
            <a:ext cx="8854068" cy="391886"/>
          </a:xfrm>
          <a:prstGeom prst="rect">
            <a:avLst/>
          </a:prstGeom>
        </p:spPr>
      </p:pic>
      <p:pic>
        <p:nvPicPr>
          <p:cNvPr id="5" name="Raute">
            <a:extLst>
              <a:ext uri="{FF2B5EF4-FFF2-40B4-BE49-F238E27FC236}">
                <a16:creationId xmlns:a16="http://schemas.microsoft.com/office/drawing/2014/main" id="{1399B55F-886A-72B1-2ED7-EA1188DA6D2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 rotWithShape="1">
          <a:blip r:embed="rId3">
            <a:alphaModFix amt="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231" b="46304"/>
          <a:stretch/>
        </p:blipFill>
        <p:spPr>
          <a:xfrm>
            <a:off x="525600" y="186731"/>
            <a:ext cx="8643759" cy="4956769"/>
          </a:xfrm>
          <a:prstGeom prst="rect">
            <a:avLst/>
          </a:prstGeom>
        </p:spPr>
      </p:pic>
      <p:sp>
        <p:nvSpPr>
          <p:cNvPr id="3" name="Bildplatzhalter 2">
            <a:extLst>
              <a:ext uri="{FF2B5EF4-FFF2-40B4-BE49-F238E27FC236}">
                <a16:creationId xmlns:a16="http://schemas.microsoft.com/office/drawing/2014/main" id="{7CF8C355-E367-328A-CCE6-3F0D3427C67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327709" y="1161411"/>
            <a:ext cx="3060000" cy="3060000"/>
          </a:xfrm>
          <a:prstGeom prst="flowChartConnector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13" name="Textplatzhalter 9">
            <a:extLst>
              <a:ext uri="{FF2B5EF4-FFF2-40B4-BE49-F238E27FC236}">
                <a16:creationId xmlns:a16="http://schemas.microsoft.com/office/drawing/2014/main" id="{4623D580-4B8B-BD44-7D4C-B864A1360B9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620211" y="2043423"/>
            <a:ext cx="2906862" cy="271885"/>
          </a:xfrm>
        </p:spPr>
        <p:txBody>
          <a:bodyPr lIns="0" tIns="0" rIns="0" bIns="0"/>
          <a:lstStyle>
            <a:lvl1pPr marL="0" indent="0">
              <a:buNone/>
              <a:defRPr lang="de-DE" smtClean="0">
                <a:solidFill>
                  <a:schemeClr val="bg1"/>
                </a:solidFill>
              </a:defRPr>
            </a:lvl1pPr>
            <a:lvl2pPr marL="457200" indent="0">
              <a:buNone/>
              <a:defRPr lang="de-DE" smtClean="0">
                <a:solidFill>
                  <a:schemeClr val="bg1"/>
                </a:solidFill>
              </a:defRPr>
            </a:lvl2pPr>
            <a:lvl3pPr marL="914400" indent="0">
              <a:buNone/>
              <a:defRPr lang="de-DE" smtClean="0">
                <a:solidFill>
                  <a:schemeClr val="bg1"/>
                </a:solidFill>
              </a:defRPr>
            </a:lvl3pPr>
            <a:lvl4pPr marL="1371600" indent="0">
              <a:buNone/>
              <a:defRPr lang="de-DE" smtClean="0">
                <a:solidFill>
                  <a:schemeClr val="bg1"/>
                </a:solidFill>
              </a:defRPr>
            </a:lvl4pPr>
            <a:lvl5pPr marL="1828800" indent="0">
              <a:buNone/>
              <a:defRPr lang="de-DE"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14" name="Textplatzhalter 9">
            <a:extLst>
              <a:ext uri="{FF2B5EF4-FFF2-40B4-BE49-F238E27FC236}">
                <a16:creationId xmlns:a16="http://schemas.microsoft.com/office/drawing/2014/main" id="{EDCCA97F-28C6-2330-AB32-A67C1CE4422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620211" y="2413039"/>
            <a:ext cx="2906862" cy="254951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lang="de-DE" sz="1600" smtClean="0">
                <a:solidFill>
                  <a:schemeClr val="bg1"/>
                </a:solidFill>
              </a:defRPr>
            </a:lvl1pPr>
            <a:lvl2pPr marL="457200" indent="0">
              <a:buNone/>
              <a:defRPr lang="de-DE" smtClean="0">
                <a:solidFill>
                  <a:schemeClr val="bg1"/>
                </a:solidFill>
              </a:defRPr>
            </a:lvl2pPr>
            <a:lvl3pPr marL="914400" indent="0">
              <a:buNone/>
              <a:defRPr lang="de-DE" smtClean="0">
                <a:solidFill>
                  <a:schemeClr val="bg1"/>
                </a:solidFill>
              </a:defRPr>
            </a:lvl3pPr>
            <a:lvl4pPr marL="1371600" indent="0">
              <a:buNone/>
              <a:defRPr lang="de-DE" smtClean="0">
                <a:solidFill>
                  <a:schemeClr val="bg1"/>
                </a:solidFill>
              </a:defRPr>
            </a:lvl4pPr>
            <a:lvl5pPr marL="1828800" indent="0">
              <a:buNone/>
              <a:defRPr lang="de-DE"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Titel</a:t>
            </a:r>
          </a:p>
        </p:txBody>
      </p:sp>
      <p:sp>
        <p:nvSpPr>
          <p:cNvPr id="15" name="Textplatzhalter 9">
            <a:extLst>
              <a:ext uri="{FF2B5EF4-FFF2-40B4-BE49-F238E27FC236}">
                <a16:creationId xmlns:a16="http://schemas.microsoft.com/office/drawing/2014/main" id="{EFC7DAD3-7BB0-BEF3-2163-8C7B2802B5D4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620211" y="2765721"/>
            <a:ext cx="2906862" cy="110694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lang="de-DE" sz="1400" smtClean="0">
                <a:solidFill>
                  <a:schemeClr val="bg1"/>
                </a:solidFill>
              </a:defRPr>
            </a:lvl1pPr>
            <a:lvl2pPr marL="457200" indent="0">
              <a:buNone/>
              <a:defRPr lang="de-DE" smtClean="0">
                <a:solidFill>
                  <a:schemeClr val="bg1"/>
                </a:solidFill>
              </a:defRPr>
            </a:lvl2pPr>
            <a:lvl3pPr marL="914400" indent="0">
              <a:buNone/>
              <a:defRPr lang="de-DE" smtClean="0">
                <a:solidFill>
                  <a:schemeClr val="bg1"/>
                </a:solidFill>
              </a:defRPr>
            </a:lvl3pPr>
            <a:lvl4pPr marL="1371600" indent="0">
              <a:buNone/>
              <a:defRPr lang="de-DE" smtClean="0">
                <a:solidFill>
                  <a:schemeClr val="bg1"/>
                </a:solidFill>
              </a:defRPr>
            </a:lvl4pPr>
            <a:lvl5pPr marL="1828800" indent="0">
              <a:buNone/>
              <a:defRPr lang="de-DE"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Kontaktinfos</a:t>
            </a:r>
          </a:p>
        </p:txBody>
      </p:sp>
      <p:sp>
        <p:nvSpPr>
          <p:cNvPr id="4" name="Titel 8">
            <a:extLst>
              <a:ext uri="{FF2B5EF4-FFF2-40B4-BE49-F238E27FC236}">
                <a16:creationId xmlns:a16="http://schemas.microsoft.com/office/drawing/2014/main" id="{2811B7F8-8C66-93AF-6D88-A2073CF2E3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5599" y="286362"/>
            <a:ext cx="8295163" cy="496887"/>
          </a:xfrm>
        </p:spPr>
        <p:txBody>
          <a:bodyPr/>
          <a:lstStyle>
            <a:lvl1pPr>
              <a:defRPr>
                <a:solidFill>
                  <a:srgbClr val="E7F5F6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3483012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ontakt_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ildplatzhalter 2">
            <a:extLst>
              <a:ext uri="{FF2B5EF4-FFF2-40B4-BE49-F238E27FC236}">
                <a16:creationId xmlns:a16="http://schemas.microsoft.com/office/drawing/2014/main" id="{C69AF16A-F6D8-4CBA-43E5-344D82D68B1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835014" y="704211"/>
            <a:ext cx="2016000" cy="2016000"/>
          </a:xfrm>
          <a:prstGeom prst="flowChartConnector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8" name="Bildplatzhalter 2">
            <a:extLst>
              <a:ext uri="{FF2B5EF4-FFF2-40B4-BE49-F238E27FC236}">
                <a16:creationId xmlns:a16="http://schemas.microsoft.com/office/drawing/2014/main" id="{1F17D201-90BD-3276-5D56-75177DC87B05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5636084" y="704211"/>
            <a:ext cx="2016000" cy="2016000"/>
          </a:xfrm>
          <a:prstGeom prst="flowChartConnector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12" name="Textplatzhalter 9">
            <a:extLst>
              <a:ext uri="{FF2B5EF4-FFF2-40B4-BE49-F238E27FC236}">
                <a16:creationId xmlns:a16="http://schemas.microsoft.com/office/drawing/2014/main" id="{F0F95B3B-6197-EC00-6A04-64789874842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835014" y="2937586"/>
            <a:ext cx="2016000" cy="271885"/>
          </a:xfrm>
        </p:spPr>
        <p:txBody>
          <a:bodyPr lIns="0" tIns="0" rIns="0" bIns="0"/>
          <a:lstStyle>
            <a:lvl1pPr marL="0" indent="0">
              <a:buNone/>
              <a:defRPr lang="de-DE" smtClean="0">
                <a:solidFill>
                  <a:schemeClr val="bg1"/>
                </a:solidFill>
              </a:defRPr>
            </a:lvl1pPr>
            <a:lvl2pPr marL="457200" indent="0">
              <a:buNone/>
              <a:defRPr lang="de-DE" smtClean="0">
                <a:solidFill>
                  <a:schemeClr val="bg1"/>
                </a:solidFill>
              </a:defRPr>
            </a:lvl2pPr>
            <a:lvl3pPr marL="914400" indent="0">
              <a:buNone/>
              <a:defRPr lang="de-DE" smtClean="0">
                <a:solidFill>
                  <a:schemeClr val="bg1"/>
                </a:solidFill>
              </a:defRPr>
            </a:lvl3pPr>
            <a:lvl4pPr marL="1371600" indent="0">
              <a:buNone/>
              <a:defRPr lang="de-DE" smtClean="0">
                <a:solidFill>
                  <a:schemeClr val="bg1"/>
                </a:solidFill>
              </a:defRPr>
            </a:lvl4pPr>
            <a:lvl5pPr marL="1828800" indent="0">
              <a:buNone/>
              <a:defRPr lang="de-DE"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16" name="Textplatzhalter 9">
            <a:extLst>
              <a:ext uri="{FF2B5EF4-FFF2-40B4-BE49-F238E27FC236}">
                <a16:creationId xmlns:a16="http://schemas.microsoft.com/office/drawing/2014/main" id="{D3318D6B-7C6F-8126-6F21-682EB05FD69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835014" y="3307202"/>
            <a:ext cx="2016000" cy="254951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lang="de-DE" sz="1600" smtClean="0">
                <a:solidFill>
                  <a:schemeClr val="bg1"/>
                </a:solidFill>
              </a:defRPr>
            </a:lvl1pPr>
            <a:lvl2pPr marL="457200" indent="0">
              <a:buNone/>
              <a:defRPr lang="de-DE" smtClean="0">
                <a:solidFill>
                  <a:schemeClr val="bg1"/>
                </a:solidFill>
              </a:defRPr>
            </a:lvl2pPr>
            <a:lvl3pPr marL="914400" indent="0">
              <a:buNone/>
              <a:defRPr lang="de-DE" smtClean="0">
                <a:solidFill>
                  <a:schemeClr val="bg1"/>
                </a:solidFill>
              </a:defRPr>
            </a:lvl3pPr>
            <a:lvl4pPr marL="1371600" indent="0">
              <a:buNone/>
              <a:defRPr lang="de-DE" smtClean="0">
                <a:solidFill>
                  <a:schemeClr val="bg1"/>
                </a:solidFill>
              </a:defRPr>
            </a:lvl4pPr>
            <a:lvl5pPr marL="1828800" indent="0">
              <a:buNone/>
              <a:defRPr lang="de-DE"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Titel</a:t>
            </a:r>
          </a:p>
        </p:txBody>
      </p:sp>
      <p:sp>
        <p:nvSpPr>
          <p:cNvPr id="17" name="Textplatzhalter 9">
            <a:extLst>
              <a:ext uri="{FF2B5EF4-FFF2-40B4-BE49-F238E27FC236}">
                <a16:creationId xmlns:a16="http://schemas.microsoft.com/office/drawing/2014/main" id="{63E6684A-5968-3E40-2D24-1C55D535D85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835014" y="3659884"/>
            <a:ext cx="2016000" cy="110694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lang="de-DE" sz="1400" smtClean="0">
                <a:solidFill>
                  <a:schemeClr val="bg1"/>
                </a:solidFill>
              </a:defRPr>
            </a:lvl1pPr>
            <a:lvl2pPr marL="457200" indent="0">
              <a:buNone/>
              <a:defRPr lang="de-DE" smtClean="0">
                <a:solidFill>
                  <a:schemeClr val="bg1"/>
                </a:solidFill>
              </a:defRPr>
            </a:lvl2pPr>
            <a:lvl3pPr marL="914400" indent="0">
              <a:buNone/>
              <a:defRPr lang="de-DE" smtClean="0">
                <a:solidFill>
                  <a:schemeClr val="bg1"/>
                </a:solidFill>
              </a:defRPr>
            </a:lvl3pPr>
            <a:lvl4pPr marL="1371600" indent="0">
              <a:buNone/>
              <a:defRPr lang="de-DE" smtClean="0">
                <a:solidFill>
                  <a:schemeClr val="bg1"/>
                </a:solidFill>
              </a:defRPr>
            </a:lvl4pPr>
            <a:lvl5pPr marL="1828800" indent="0">
              <a:buNone/>
              <a:defRPr lang="de-DE"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Kontaktinfos</a:t>
            </a:r>
          </a:p>
        </p:txBody>
      </p:sp>
      <p:sp>
        <p:nvSpPr>
          <p:cNvPr id="22" name="Textplatzhalter 9">
            <a:extLst>
              <a:ext uri="{FF2B5EF4-FFF2-40B4-BE49-F238E27FC236}">
                <a16:creationId xmlns:a16="http://schemas.microsoft.com/office/drawing/2014/main" id="{3D3C5046-2C27-EE27-2869-D4F363D01B5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636084" y="2937586"/>
            <a:ext cx="2016000" cy="271885"/>
          </a:xfrm>
        </p:spPr>
        <p:txBody>
          <a:bodyPr lIns="0" tIns="0" rIns="0" bIns="0"/>
          <a:lstStyle>
            <a:lvl1pPr marL="0" indent="0">
              <a:buNone/>
              <a:defRPr lang="de-DE" smtClean="0">
                <a:solidFill>
                  <a:schemeClr val="bg1"/>
                </a:solidFill>
              </a:defRPr>
            </a:lvl1pPr>
            <a:lvl2pPr marL="457200" indent="0">
              <a:buNone/>
              <a:defRPr lang="de-DE" smtClean="0">
                <a:solidFill>
                  <a:schemeClr val="bg1"/>
                </a:solidFill>
              </a:defRPr>
            </a:lvl2pPr>
            <a:lvl3pPr marL="914400" indent="0">
              <a:buNone/>
              <a:defRPr lang="de-DE" smtClean="0">
                <a:solidFill>
                  <a:schemeClr val="bg1"/>
                </a:solidFill>
              </a:defRPr>
            </a:lvl3pPr>
            <a:lvl4pPr marL="1371600" indent="0">
              <a:buNone/>
              <a:defRPr lang="de-DE" smtClean="0">
                <a:solidFill>
                  <a:schemeClr val="bg1"/>
                </a:solidFill>
              </a:defRPr>
            </a:lvl4pPr>
            <a:lvl5pPr marL="1828800" indent="0">
              <a:buNone/>
              <a:defRPr lang="de-DE"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23" name="Textplatzhalter 9">
            <a:extLst>
              <a:ext uri="{FF2B5EF4-FFF2-40B4-BE49-F238E27FC236}">
                <a16:creationId xmlns:a16="http://schemas.microsoft.com/office/drawing/2014/main" id="{DD3CCA6F-8444-5AE7-78F6-CA9E569814D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636084" y="3307202"/>
            <a:ext cx="2016000" cy="254951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lang="de-DE" sz="1600" smtClean="0">
                <a:solidFill>
                  <a:schemeClr val="bg1"/>
                </a:solidFill>
              </a:defRPr>
            </a:lvl1pPr>
            <a:lvl2pPr marL="457200" indent="0">
              <a:buNone/>
              <a:defRPr lang="de-DE" smtClean="0">
                <a:solidFill>
                  <a:schemeClr val="bg1"/>
                </a:solidFill>
              </a:defRPr>
            </a:lvl2pPr>
            <a:lvl3pPr marL="914400" indent="0">
              <a:buNone/>
              <a:defRPr lang="de-DE" smtClean="0">
                <a:solidFill>
                  <a:schemeClr val="bg1"/>
                </a:solidFill>
              </a:defRPr>
            </a:lvl3pPr>
            <a:lvl4pPr marL="1371600" indent="0">
              <a:buNone/>
              <a:defRPr lang="de-DE" smtClean="0">
                <a:solidFill>
                  <a:schemeClr val="bg1"/>
                </a:solidFill>
              </a:defRPr>
            </a:lvl4pPr>
            <a:lvl5pPr marL="1828800" indent="0">
              <a:buNone/>
              <a:defRPr lang="de-DE"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Titel</a:t>
            </a:r>
          </a:p>
        </p:txBody>
      </p:sp>
      <p:sp>
        <p:nvSpPr>
          <p:cNvPr id="24" name="Textplatzhalter 9">
            <a:extLst>
              <a:ext uri="{FF2B5EF4-FFF2-40B4-BE49-F238E27FC236}">
                <a16:creationId xmlns:a16="http://schemas.microsoft.com/office/drawing/2014/main" id="{309185B6-23A5-9F3A-BB4B-481C671E3D58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636084" y="3659884"/>
            <a:ext cx="2016000" cy="110694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lang="de-DE" sz="1400" smtClean="0">
                <a:solidFill>
                  <a:schemeClr val="bg1"/>
                </a:solidFill>
              </a:defRPr>
            </a:lvl1pPr>
            <a:lvl2pPr marL="457200" indent="0">
              <a:buNone/>
              <a:defRPr lang="de-DE" smtClean="0">
                <a:solidFill>
                  <a:schemeClr val="bg1"/>
                </a:solidFill>
              </a:defRPr>
            </a:lvl2pPr>
            <a:lvl3pPr marL="914400" indent="0">
              <a:buNone/>
              <a:defRPr lang="de-DE" smtClean="0">
                <a:solidFill>
                  <a:schemeClr val="bg1"/>
                </a:solidFill>
              </a:defRPr>
            </a:lvl3pPr>
            <a:lvl4pPr marL="1371600" indent="0">
              <a:buNone/>
              <a:defRPr lang="de-DE" smtClean="0">
                <a:solidFill>
                  <a:schemeClr val="bg1"/>
                </a:solidFill>
              </a:defRPr>
            </a:lvl4pPr>
            <a:lvl5pPr marL="1828800" indent="0">
              <a:buNone/>
              <a:defRPr lang="de-DE"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Kontaktinfos</a:t>
            </a:r>
          </a:p>
        </p:txBody>
      </p:sp>
      <p:pic>
        <p:nvPicPr>
          <p:cNvPr id="25" name="Logo">
            <a:extLst>
              <a:ext uri="{FF2B5EF4-FFF2-40B4-BE49-F238E27FC236}">
                <a16:creationId xmlns:a16="http://schemas.microsoft.com/office/drawing/2014/main" id="{E69317EB-C1D6-E740-73BB-13D73F6282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54535"/>
            <a:ext cx="8854068" cy="391886"/>
          </a:xfrm>
          <a:prstGeom prst="rect">
            <a:avLst/>
          </a:prstGeom>
        </p:spPr>
      </p:pic>
      <p:sp>
        <p:nvSpPr>
          <p:cNvPr id="6" name="Titel 8">
            <a:extLst>
              <a:ext uri="{FF2B5EF4-FFF2-40B4-BE49-F238E27FC236}">
                <a16:creationId xmlns:a16="http://schemas.microsoft.com/office/drawing/2014/main" id="{B1B720BA-3354-ADA8-A4CA-0F08C16DFC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5599" y="286362"/>
            <a:ext cx="8295163" cy="496887"/>
          </a:xfrm>
        </p:spPr>
        <p:txBody>
          <a:bodyPr/>
          <a:lstStyle>
            <a:lvl1pPr>
              <a:defRPr>
                <a:solidFill>
                  <a:srgbClr val="E7F5F6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816484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Grün">
    <p:bg>
      <p:bgPr>
        <a:solidFill>
          <a:srgbClr val="AAD29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aute">
            <a:extLst>
              <a:ext uri="{FF2B5EF4-FFF2-40B4-BE49-F238E27FC236}">
                <a16:creationId xmlns:a16="http://schemas.microsoft.com/office/drawing/2014/main" id="{1399B55F-886A-72B1-2ED7-EA1188DA6D25}"/>
              </a:ext>
            </a:extLst>
          </p:cNvPr>
          <p:cNvPicPr/>
          <p:nvPr userDrawn="1"/>
        </p:nvPicPr>
        <p:blipFill rotWithShape="1">
          <a:blip r:embed="rId2">
            <a:alphaModFix amt="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231" b="46304"/>
          <a:stretch/>
        </p:blipFill>
        <p:spPr>
          <a:xfrm>
            <a:off x="498886" y="186731"/>
            <a:ext cx="8643759" cy="4956769"/>
          </a:xfrm>
          <a:prstGeom prst="rect">
            <a:avLst/>
          </a:prstGeom>
        </p:spPr>
      </p:pic>
      <p:pic>
        <p:nvPicPr>
          <p:cNvPr id="6" name="Raute Ecke">
            <a:extLst>
              <a:ext uri="{FF2B5EF4-FFF2-40B4-BE49-F238E27FC236}">
                <a16:creationId xmlns:a16="http://schemas.microsoft.com/office/drawing/2014/main" id="{2F0F6F27-AF60-985A-C18C-F6507D14062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92885"/>
            <a:ext cx="1286107" cy="754743"/>
          </a:xfrm>
          <a:prstGeom prst="rect">
            <a:avLst/>
          </a:prstGeom>
        </p:spPr>
      </p:pic>
      <p:pic>
        <p:nvPicPr>
          <p:cNvPr id="7" name="Logo">
            <a:extLst>
              <a:ext uri="{FF2B5EF4-FFF2-40B4-BE49-F238E27FC236}">
                <a16:creationId xmlns:a16="http://schemas.microsoft.com/office/drawing/2014/main" id="{3FEAEF95-7DAD-3916-F087-A586AC6E122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5845" y="408181"/>
            <a:ext cx="1330712" cy="428171"/>
          </a:xfrm>
          <a:prstGeom prst="rect">
            <a:avLst/>
          </a:prstGeom>
        </p:spPr>
      </p:pic>
      <p:sp>
        <p:nvSpPr>
          <p:cNvPr id="9" name="Subtitle 2">
            <a:extLst>
              <a:ext uri="{FF2B5EF4-FFF2-40B4-BE49-F238E27FC236}">
                <a16:creationId xmlns:a16="http://schemas.microsoft.com/office/drawing/2014/main" id="{B698692C-E959-CB37-A276-ED2240E6867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20000" y="2851474"/>
            <a:ext cx="8028711" cy="86186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12" name="Titel 10">
            <a:extLst>
              <a:ext uri="{FF2B5EF4-FFF2-40B4-BE49-F238E27FC236}">
                <a16:creationId xmlns:a16="http://schemas.microsoft.com/office/drawing/2014/main" id="{C7C7C748-5407-9E66-08B1-CF2192277E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9999" y="955650"/>
            <a:ext cx="8028711" cy="1801299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>
            <a:lvl1pPr marL="0" algn="l" defTabSz="914400" rtl="0" eaLnBrk="1" latinLnBrk="0" hangingPunct="1">
              <a:lnSpc>
                <a:spcPct val="110000"/>
              </a:lnSpc>
              <a:spcBef>
                <a:spcPct val="0"/>
              </a:spcBef>
              <a:buNone/>
              <a:defRPr lang="de-DE" sz="3000" kern="1200" spc="-10" baseline="0" dirty="0">
                <a:solidFill>
                  <a:schemeClr val="bg1"/>
                </a:solidFill>
                <a:latin typeface="Segoe UI Semibold" panose="020B0702040204020203" pitchFamily="34" charset="0"/>
                <a:ea typeface="+mj-ea"/>
                <a:cs typeface="Segoe UI Semibold" panose="020B0702040204020203" pitchFamily="34" charset="0"/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0884727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ontakt_4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aute">
            <a:extLst>
              <a:ext uri="{FF2B5EF4-FFF2-40B4-BE49-F238E27FC236}">
                <a16:creationId xmlns:a16="http://schemas.microsoft.com/office/drawing/2014/main" id="{1399B55F-886A-72B1-2ED7-EA1188DA6D25}"/>
              </a:ext>
            </a:extLst>
          </p:cNvPr>
          <p:cNvPicPr/>
          <p:nvPr userDrawn="1"/>
        </p:nvPicPr>
        <p:blipFill rotWithShape="1">
          <a:blip r:embed="rId2">
            <a:alphaModFix amt="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231" b="46304"/>
          <a:stretch/>
        </p:blipFill>
        <p:spPr>
          <a:xfrm>
            <a:off x="498886" y="186731"/>
            <a:ext cx="8643759" cy="4956769"/>
          </a:xfrm>
          <a:prstGeom prst="rect">
            <a:avLst/>
          </a:prstGeom>
        </p:spPr>
      </p:pic>
      <p:sp>
        <p:nvSpPr>
          <p:cNvPr id="4" name="Bildplatzhalter 2">
            <a:extLst>
              <a:ext uri="{FF2B5EF4-FFF2-40B4-BE49-F238E27FC236}">
                <a16:creationId xmlns:a16="http://schemas.microsoft.com/office/drawing/2014/main" id="{C69AF16A-F6D8-4CBA-43E5-344D82D68B1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02032" y="905478"/>
            <a:ext cx="1741334" cy="1741334"/>
          </a:xfrm>
          <a:prstGeom prst="flowChartConnector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8" name="Bildplatzhalter 2">
            <a:extLst>
              <a:ext uri="{FF2B5EF4-FFF2-40B4-BE49-F238E27FC236}">
                <a16:creationId xmlns:a16="http://schemas.microsoft.com/office/drawing/2014/main" id="{1F17D201-90BD-3276-5D56-75177DC87B05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2694498" y="905478"/>
            <a:ext cx="1741334" cy="1741334"/>
          </a:xfrm>
          <a:prstGeom prst="flowChartConnector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22" name="Textplatzhalter 9">
            <a:extLst>
              <a:ext uri="{FF2B5EF4-FFF2-40B4-BE49-F238E27FC236}">
                <a16:creationId xmlns:a16="http://schemas.microsoft.com/office/drawing/2014/main" id="{3D3C5046-2C27-EE27-2869-D4F363D01B5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98886" y="2768732"/>
            <a:ext cx="1741334" cy="27188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lang="de-DE" sz="1600" smtClean="0">
                <a:solidFill>
                  <a:schemeClr val="bg1"/>
                </a:solidFill>
              </a:defRPr>
            </a:lvl1pPr>
            <a:lvl2pPr marL="457200" indent="0">
              <a:buNone/>
              <a:defRPr lang="de-DE" smtClean="0">
                <a:solidFill>
                  <a:schemeClr val="bg1"/>
                </a:solidFill>
              </a:defRPr>
            </a:lvl2pPr>
            <a:lvl3pPr marL="914400" indent="0">
              <a:buNone/>
              <a:defRPr lang="de-DE" smtClean="0">
                <a:solidFill>
                  <a:schemeClr val="bg1"/>
                </a:solidFill>
              </a:defRPr>
            </a:lvl3pPr>
            <a:lvl4pPr marL="1371600" indent="0">
              <a:buNone/>
              <a:defRPr lang="de-DE" smtClean="0">
                <a:solidFill>
                  <a:schemeClr val="bg1"/>
                </a:solidFill>
              </a:defRPr>
            </a:lvl4pPr>
            <a:lvl5pPr marL="1828800" indent="0">
              <a:buNone/>
              <a:defRPr lang="de-DE"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23" name="Textplatzhalter 9">
            <a:extLst>
              <a:ext uri="{FF2B5EF4-FFF2-40B4-BE49-F238E27FC236}">
                <a16:creationId xmlns:a16="http://schemas.microsoft.com/office/drawing/2014/main" id="{DD3CCA6F-8444-5AE7-78F6-CA9E569814D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98886" y="3138348"/>
            <a:ext cx="1741334" cy="254951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lang="de-DE" sz="1400" smtClean="0">
                <a:solidFill>
                  <a:schemeClr val="bg1"/>
                </a:solidFill>
              </a:defRPr>
            </a:lvl1pPr>
            <a:lvl2pPr marL="457200" indent="0">
              <a:buNone/>
              <a:defRPr lang="de-DE" smtClean="0">
                <a:solidFill>
                  <a:schemeClr val="bg1"/>
                </a:solidFill>
              </a:defRPr>
            </a:lvl2pPr>
            <a:lvl3pPr marL="914400" indent="0">
              <a:buNone/>
              <a:defRPr lang="de-DE" smtClean="0">
                <a:solidFill>
                  <a:schemeClr val="bg1"/>
                </a:solidFill>
              </a:defRPr>
            </a:lvl3pPr>
            <a:lvl4pPr marL="1371600" indent="0">
              <a:buNone/>
              <a:defRPr lang="de-DE" smtClean="0">
                <a:solidFill>
                  <a:schemeClr val="bg1"/>
                </a:solidFill>
              </a:defRPr>
            </a:lvl4pPr>
            <a:lvl5pPr marL="1828800" indent="0">
              <a:buNone/>
              <a:defRPr lang="de-DE"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Titel</a:t>
            </a:r>
          </a:p>
        </p:txBody>
      </p:sp>
      <p:sp>
        <p:nvSpPr>
          <p:cNvPr id="24" name="Textplatzhalter 9">
            <a:extLst>
              <a:ext uri="{FF2B5EF4-FFF2-40B4-BE49-F238E27FC236}">
                <a16:creationId xmlns:a16="http://schemas.microsoft.com/office/drawing/2014/main" id="{309185B6-23A5-9F3A-BB4B-481C671E3D58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98886" y="3491030"/>
            <a:ext cx="1741334" cy="110694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lang="de-DE" sz="1200" smtClean="0">
                <a:solidFill>
                  <a:schemeClr val="bg1"/>
                </a:solidFill>
              </a:defRPr>
            </a:lvl1pPr>
            <a:lvl2pPr marL="457200" indent="0">
              <a:buNone/>
              <a:defRPr lang="de-DE" smtClean="0">
                <a:solidFill>
                  <a:schemeClr val="bg1"/>
                </a:solidFill>
              </a:defRPr>
            </a:lvl2pPr>
            <a:lvl3pPr marL="914400" indent="0">
              <a:buNone/>
              <a:defRPr lang="de-DE" smtClean="0">
                <a:solidFill>
                  <a:schemeClr val="bg1"/>
                </a:solidFill>
              </a:defRPr>
            </a:lvl3pPr>
            <a:lvl4pPr marL="1371600" indent="0">
              <a:buNone/>
              <a:defRPr lang="de-DE" smtClean="0">
                <a:solidFill>
                  <a:schemeClr val="bg1"/>
                </a:solidFill>
              </a:defRPr>
            </a:lvl4pPr>
            <a:lvl5pPr marL="1828800" indent="0">
              <a:buNone/>
              <a:defRPr lang="de-DE"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Kontaktinfos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A0EADAD6-3D6C-A908-1727-601CAEA45CBE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4886964" y="905478"/>
            <a:ext cx="1741334" cy="1741334"/>
          </a:xfrm>
          <a:prstGeom prst="flowChartConnector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9" name="Bildplatzhalter 2">
            <a:extLst>
              <a:ext uri="{FF2B5EF4-FFF2-40B4-BE49-F238E27FC236}">
                <a16:creationId xmlns:a16="http://schemas.microsoft.com/office/drawing/2014/main" id="{891B33A2-41C7-41DE-F66E-97BA2E5772E6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7079430" y="905478"/>
            <a:ext cx="1741334" cy="1741334"/>
          </a:xfrm>
          <a:prstGeom prst="flowChartConnector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  <p:pic>
        <p:nvPicPr>
          <p:cNvPr id="10" name="Logo">
            <a:extLst>
              <a:ext uri="{FF2B5EF4-FFF2-40B4-BE49-F238E27FC236}">
                <a16:creationId xmlns:a16="http://schemas.microsoft.com/office/drawing/2014/main" id="{E566BB25-90EF-B828-0029-F3E277B196F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54535"/>
            <a:ext cx="8854068" cy="391886"/>
          </a:xfrm>
          <a:prstGeom prst="rect">
            <a:avLst/>
          </a:prstGeom>
        </p:spPr>
      </p:pic>
      <p:sp>
        <p:nvSpPr>
          <p:cNvPr id="11" name="Textplatzhalter 9">
            <a:extLst>
              <a:ext uri="{FF2B5EF4-FFF2-40B4-BE49-F238E27FC236}">
                <a16:creationId xmlns:a16="http://schemas.microsoft.com/office/drawing/2014/main" id="{976EEB76-A608-C4FB-C696-9DD5B06B9725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694498" y="2768732"/>
            <a:ext cx="1741334" cy="27188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lang="de-DE" sz="1600" smtClean="0">
                <a:solidFill>
                  <a:schemeClr val="bg1"/>
                </a:solidFill>
              </a:defRPr>
            </a:lvl1pPr>
            <a:lvl2pPr marL="457200" indent="0">
              <a:buNone/>
              <a:defRPr lang="de-DE" smtClean="0">
                <a:solidFill>
                  <a:schemeClr val="bg1"/>
                </a:solidFill>
              </a:defRPr>
            </a:lvl2pPr>
            <a:lvl3pPr marL="914400" indent="0">
              <a:buNone/>
              <a:defRPr lang="de-DE" smtClean="0">
                <a:solidFill>
                  <a:schemeClr val="bg1"/>
                </a:solidFill>
              </a:defRPr>
            </a:lvl3pPr>
            <a:lvl4pPr marL="1371600" indent="0">
              <a:buNone/>
              <a:defRPr lang="de-DE" smtClean="0">
                <a:solidFill>
                  <a:schemeClr val="bg1"/>
                </a:solidFill>
              </a:defRPr>
            </a:lvl4pPr>
            <a:lvl5pPr marL="1828800" indent="0">
              <a:buNone/>
              <a:defRPr lang="de-DE"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13" name="Textplatzhalter 9">
            <a:extLst>
              <a:ext uri="{FF2B5EF4-FFF2-40B4-BE49-F238E27FC236}">
                <a16:creationId xmlns:a16="http://schemas.microsoft.com/office/drawing/2014/main" id="{69A7E6B0-C82A-421B-E594-188344DD8552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694498" y="3138348"/>
            <a:ext cx="1741334" cy="254951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lang="de-DE" sz="1400" smtClean="0">
                <a:solidFill>
                  <a:schemeClr val="bg1"/>
                </a:solidFill>
              </a:defRPr>
            </a:lvl1pPr>
            <a:lvl2pPr marL="457200" indent="0">
              <a:buNone/>
              <a:defRPr lang="de-DE" smtClean="0">
                <a:solidFill>
                  <a:schemeClr val="bg1"/>
                </a:solidFill>
              </a:defRPr>
            </a:lvl2pPr>
            <a:lvl3pPr marL="914400" indent="0">
              <a:buNone/>
              <a:defRPr lang="de-DE" smtClean="0">
                <a:solidFill>
                  <a:schemeClr val="bg1"/>
                </a:solidFill>
              </a:defRPr>
            </a:lvl3pPr>
            <a:lvl4pPr marL="1371600" indent="0">
              <a:buNone/>
              <a:defRPr lang="de-DE" smtClean="0">
                <a:solidFill>
                  <a:schemeClr val="bg1"/>
                </a:solidFill>
              </a:defRPr>
            </a:lvl4pPr>
            <a:lvl5pPr marL="1828800" indent="0">
              <a:buNone/>
              <a:defRPr lang="de-DE"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Titel</a:t>
            </a:r>
          </a:p>
        </p:txBody>
      </p:sp>
      <p:sp>
        <p:nvSpPr>
          <p:cNvPr id="14" name="Textplatzhalter 9">
            <a:extLst>
              <a:ext uri="{FF2B5EF4-FFF2-40B4-BE49-F238E27FC236}">
                <a16:creationId xmlns:a16="http://schemas.microsoft.com/office/drawing/2014/main" id="{7E914053-1788-8A69-192C-150D1B6941F5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694498" y="3491030"/>
            <a:ext cx="1741334" cy="110694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lang="de-DE" sz="1200" smtClean="0">
                <a:solidFill>
                  <a:schemeClr val="bg1"/>
                </a:solidFill>
              </a:defRPr>
            </a:lvl1pPr>
            <a:lvl2pPr marL="457200" indent="0">
              <a:buNone/>
              <a:defRPr lang="de-DE" smtClean="0">
                <a:solidFill>
                  <a:schemeClr val="bg1"/>
                </a:solidFill>
              </a:defRPr>
            </a:lvl2pPr>
            <a:lvl3pPr marL="914400" indent="0">
              <a:buNone/>
              <a:defRPr lang="de-DE" smtClean="0">
                <a:solidFill>
                  <a:schemeClr val="bg1"/>
                </a:solidFill>
              </a:defRPr>
            </a:lvl3pPr>
            <a:lvl4pPr marL="1371600" indent="0">
              <a:buNone/>
              <a:defRPr lang="de-DE" smtClean="0">
                <a:solidFill>
                  <a:schemeClr val="bg1"/>
                </a:solidFill>
              </a:defRPr>
            </a:lvl4pPr>
            <a:lvl5pPr marL="1828800" indent="0">
              <a:buNone/>
              <a:defRPr lang="de-DE"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Kontaktinfos</a:t>
            </a:r>
          </a:p>
        </p:txBody>
      </p:sp>
      <p:sp>
        <p:nvSpPr>
          <p:cNvPr id="21" name="Textplatzhalter 9">
            <a:extLst>
              <a:ext uri="{FF2B5EF4-FFF2-40B4-BE49-F238E27FC236}">
                <a16:creationId xmlns:a16="http://schemas.microsoft.com/office/drawing/2014/main" id="{4113114E-D802-01BB-192B-88C27CEE2178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886964" y="2768732"/>
            <a:ext cx="1741334" cy="27188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lang="de-DE" sz="1600" smtClean="0">
                <a:solidFill>
                  <a:schemeClr val="bg1"/>
                </a:solidFill>
              </a:defRPr>
            </a:lvl1pPr>
            <a:lvl2pPr marL="457200" indent="0">
              <a:buNone/>
              <a:defRPr lang="de-DE" smtClean="0">
                <a:solidFill>
                  <a:schemeClr val="bg1"/>
                </a:solidFill>
              </a:defRPr>
            </a:lvl2pPr>
            <a:lvl3pPr marL="914400" indent="0">
              <a:buNone/>
              <a:defRPr lang="de-DE" smtClean="0">
                <a:solidFill>
                  <a:schemeClr val="bg1"/>
                </a:solidFill>
              </a:defRPr>
            </a:lvl3pPr>
            <a:lvl4pPr marL="1371600" indent="0">
              <a:buNone/>
              <a:defRPr lang="de-DE" smtClean="0">
                <a:solidFill>
                  <a:schemeClr val="bg1"/>
                </a:solidFill>
              </a:defRPr>
            </a:lvl4pPr>
            <a:lvl5pPr marL="1828800" indent="0">
              <a:buNone/>
              <a:defRPr lang="de-DE"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25" name="Textplatzhalter 9">
            <a:extLst>
              <a:ext uri="{FF2B5EF4-FFF2-40B4-BE49-F238E27FC236}">
                <a16:creationId xmlns:a16="http://schemas.microsoft.com/office/drawing/2014/main" id="{9E35C2C5-3C94-7548-466C-027A78669901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4886964" y="3138348"/>
            <a:ext cx="1741334" cy="254951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lang="de-DE" sz="1400" smtClean="0">
                <a:solidFill>
                  <a:schemeClr val="bg1"/>
                </a:solidFill>
              </a:defRPr>
            </a:lvl1pPr>
            <a:lvl2pPr marL="457200" indent="0">
              <a:buNone/>
              <a:defRPr lang="de-DE" smtClean="0">
                <a:solidFill>
                  <a:schemeClr val="bg1"/>
                </a:solidFill>
              </a:defRPr>
            </a:lvl2pPr>
            <a:lvl3pPr marL="914400" indent="0">
              <a:buNone/>
              <a:defRPr lang="de-DE" smtClean="0">
                <a:solidFill>
                  <a:schemeClr val="bg1"/>
                </a:solidFill>
              </a:defRPr>
            </a:lvl3pPr>
            <a:lvl4pPr marL="1371600" indent="0">
              <a:buNone/>
              <a:defRPr lang="de-DE" smtClean="0">
                <a:solidFill>
                  <a:schemeClr val="bg1"/>
                </a:solidFill>
              </a:defRPr>
            </a:lvl4pPr>
            <a:lvl5pPr marL="1828800" indent="0">
              <a:buNone/>
              <a:defRPr lang="de-DE"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Titel</a:t>
            </a:r>
          </a:p>
        </p:txBody>
      </p:sp>
      <p:sp>
        <p:nvSpPr>
          <p:cNvPr id="26" name="Textplatzhalter 9">
            <a:extLst>
              <a:ext uri="{FF2B5EF4-FFF2-40B4-BE49-F238E27FC236}">
                <a16:creationId xmlns:a16="http://schemas.microsoft.com/office/drawing/2014/main" id="{5C6B3DE3-18FE-7FCF-530D-7664F6338DB6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886964" y="3491030"/>
            <a:ext cx="1741334" cy="110694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lang="de-DE" sz="1200" smtClean="0">
                <a:solidFill>
                  <a:schemeClr val="bg1"/>
                </a:solidFill>
              </a:defRPr>
            </a:lvl1pPr>
            <a:lvl2pPr marL="457200" indent="0">
              <a:buNone/>
              <a:defRPr lang="de-DE" smtClean="0">
                <a:solidFill>
                  <a:schemeClr val="bg1"/>
                </a:solidFill>
              </a:defRPr>
            </a:lvl2pPr>
            <a:lvl3pPr marL="914400" indent="0">
              <a:buNone/>
              <a:defRPr lang="de-DE" smtClean="0">
                <a:solidFill>
                  <a:schemeClr val="bg1"/>
                </a:solidFill>
              </a:defRPr>
            </a:lvl3pPr>
            <a:lvl4pPr marL="1371600" indent="0">
              <a:buNone/>
              <a:defRPr lang="de-DE" smtClean="0">
                <a:solidFill>
                  <a:schemeClr val="bg1"/>
                </a:solidFill>
              </a:defRPr>
            </a:lvl4pPr>
            <a:lvl5pPr marL="1828800" indent="0">
              <a:buNone/>
              <a:defRPr lang="de-DE"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Kontaktinfos</a:t>
            </a:r>
          </a:p>
        </p:txBody>
      </p:sp>
      <p:sp>
        <p:nvSpPr>
          <p:cNvPr id="27" name="Textplatzhalter 9">
            <a:extLst>
              <a:ext uri="{FF2B5EF4-FFF2-40B4-BE49-F238E27FC236}">
                <a16:creationId xmlns:a16="http://schemas.microsoft.com/office/drawing/2014/main" id="{6F4CC9DA-44B2-2801-92D8-C0AF4DCDD73B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079430" y="2768732"/>
            <a:ext cx="1741334" cy="27188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lang="de-DE" sz="1600" smtClean="0">
                <a:solidFill>
                  <a:schemeClr val="bg1"/>
                </a:solidFill>
              </a:defRPr>
            </a:lvl1pPr>
            <a:lvl2pPr marL="457200" indent="0">
              <a:buNone/>
              <a:defRPr lang="de-DE" smtClean="0">
                <a:solidFill>
                  <a:schemeClr val="bg1"/>
                </a:solidFill>
              </a:defRPr>
            </a:lvl2pPr>
            <a:lvl3pPr marL="914400" indent="0">
              <a:buNone/>
              <a:defRPr lang="de-DE" smtClean="0">
                <a:solidFill>
                  <a:schemeClr val="bg1"/>
                </a:solidFill>
              </a:defRPr>
            </a:lvl3pPr>
            <a:lvl4pPr marL="1371600" indent="0">
              <a:buNone/>
              <a:defRPr lang="de-DE" smtClean="0">
                <a:solidFill>
                  <a:schemeClr val="bg1"/>
                </a:solidFill>
              </a:defRPr>
            </a:lvl4pPr>
            <a:lvl5pPr marL="1828800" indent="0">
              <a:buNone/>
              <a:defRPr lang="de-DE"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28" name="Textplatzhalter 9">
            <a:extLst>
              <a:ext uri="{FF2B5EF4-FFF2-40B4-BE49-F238E27FC236}">
                <a16:creationId xmlns:a16="http://schemas.microsoft.com/office/drawing/2014/main" id="{1F9F5927-9EFA-70C9-0220-81F9D2DEA395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079430" y="3138348"/>
            <a:ext cx="1741334" cy="254951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lang="de-DE" sz="1400" smtClean="0">
                <a:solidFill>
                  <a:schemeClr val="bg1"/>
                </a:solidFill>
              </a:defRPr>
            </a:lvl1pPr>
            <a:lvl2pPr marL="457200" indent="0">
              <a:buNone/>
              <a:defRPr lang="de-DE" smtClean="0">
                <a:solidFill>
                  <a:schemeClr val="bg1"/>
                </a:solidFill>
              </a:defRPr>
            </a:lvl2pPr>
            <a:lvl3pPr marL="914400" indent="0">
              <a:buNone/>
              <a:defRPr lang="de-DE" smtClean="0">
                <a:solidFill>
                  <a:schemeClr val="bg1"/>
                </a:solidFill>
              </a:defRPr>
            </a:lvl3pPr>
            <a:lvl4pPr marL="1371600" indent="0">
              <a:buNone/>
              <a:defRPr lang="de-DE" smtClean="0">
                <a:solidFill>
                  <a:schemeClr val="bg1"/>
                </a:solidFill>
              </a:defRPr>
            </a:lvl4pPr>
            <a:lvl5pPr marL="1828800" indent="0">
              <a:buNone/>
              <a:defRPr lang="de-DE"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Titel</a:t>
            </a:r>
          </a:p>
        </p:txBody>
      </p:sp>
      <p:sp>
        <p:nvSpPr>
          <p:cNvPr id="29" name="Textplatzhalter 9">
            <a:extLst>
              <a:ext uri="{FF2B5EF4-FFF2-40B4-BE49-F238E27FC236}">
                <a16:creationId xmlns:a16="http://schemas.microsoft.com/office/drawing/2014/main" id="{CD3B8BD0-D7CB-C543-FCBF-0B7E5BC16E12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079430" y="3491030"/>
            <a:ext cx="1741334" cy="110694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lang="de-DE" sz="1200" smtClean="0">
                <a:solidFill>
                  <a:schemeClr val="bg1"/>
                </a:solidFill>
              </a:defRPr>
            </a:lvl1pPr>
            <a:lvl2pPr marL="457200" indent="0">
              <a:buNone/>
              <a:defRPr lang="de-DE" smtClean="0">
                <a:solidFill>
                  <a:schemeClr val="bg1"/>
                </a:solidFill>
              </a:defRPr>
            </a:lvl2pPr>
            <a:lvl3pPr marL="914400" indent="0">
              <a:buNone/>
              <a:defRPr lang="de-DE" smtClean="0">
                <a:solidFill>
                  <a:schemeClr val="bg1"/>
                </a:solidFill>
              </a:defRPr>
            </a:lvl3pPr>
            <a:lvl4pPr marL="1371600" indent="0">
              <a:buNone/>
              <a:defRPr lang="de-DE" smtClean="0">
                <a:solidFill>
                  <a:schemeClr val="bg1"/>
                </a:solidFill>
              </a:defRPr>
            </a:lvl4pPr>
            <a:lvl5pPr marL="1828800" indent="0">
              <a:buNone/>
              <a:defRPr lang="de-DE"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Kontaktinfos</a:t>
            </a:r>
          </a:p>
        </p:txBody>
      </p:sp>
      <p:sp>
        <p:nvSpPr>
          <p:cNvPr id="6" name="Titel 8">
            <a:extLst>
              <a:ext uri="{FF2B5EF4-FFF2-40B4-BE49-F238E27FC236}">
                <a16:creationId xmlns:a16="http://schemas.microsoft.com/office/drawing/2014/main" id="{963DCB29-8986-6FE6-3E69-C6DCBF9973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5599" y="286362"/>
            <a:ext cx="8295163" cy="496887"/>
          </a:xfrm>
        </p:spPr>
        <p:txBody>
          <a:bodyPr/>
          <a:lstStyle>
            <a:lvl1pPr>
              <a:defRPr>
                <a:solidFill>
                  <a:srgbClr val="E7F5F6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8386997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izen inter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Logo">
            <a:extLst>
              <a:ext uri="{FF2B5EF4-FFF2-40B4-BE49-F238E27FC236}">
                <a16:creationId xmlns:a16="http://schemas.microsoft.com/office/drawing/2014/main" id="{3B345152-5828-5FD5-36C7-BAC04472AA86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4754535"/>
            <a:ext cx="8854068" cy="391885"/>
          </a:xfrm>
          <a:prstGeom prst="rect">
            <a:avLst/>
          </a:prstGeom>
        </p:spPr>
      </p:pic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8DE34CED-E4FB-2D82-37EA-1636057AA26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24987" y="857861"/>
            <a:ext cx="8295163" cy="3804089"/>
          </a:xfrm>
        </p:spPr>
        <p:txBody>
          <a:bodyPr lIns="0" tIns="0" rIns="0" bIns="0" numCol="3" spcCol="36000">
            <a:normAutofit/>
          </a:bodyPr>
          <a:lstStyle>
            <a:lvl1pPr>
              <a:buClr>
                <a:schemeClr val="accent1"/>
              </a:buClr>
              <a:defRPr sz="1200"/>
            </a:lvl1pPr>
            <a:lvl2pPr marL="685800" indent="-228600">
              <a:buClr>
                <a:schemeClr val="accent1"/>
              </a:buClr>
              <a:buFont typeface="Segoe UI" panose="020B0502040204020203" pitchFamily="34" charset="0"/>
              <a:buChar char="◦"/>
              <a:defRPr sz="1100"/>
            </a:lvl2pPr>
            <a:lvl3pPr>
              <a:defRPr sz="105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grpSp>
        <p:nvGrpSpPr>
          <p:cNvPr id="12" name="Gruppieren 11">
            <a:extLst>
              <a:ext uri="{FF2B5EF4-FFF2-40B4-BE49-F238E27FC236}">
                <a16:creationId xmlns:a16="http://schemas.microsoft.com/office/drawing/2014/main" id="{9B526DD8-2D46-C008-9F89-205690436CBD}"/>
              </a:ext>
            </a:extLst>
          </p:cNvPr>
          <p:cNvGrpSpPr/>
          <p:nvPr userDrawn="1"/>
        </p:nvGrpSpPr>
        <p:grpSpPr>
          <a:xfrm>
            <a:off x="9253346" y="4531517"/>
            <a:ext cx="1516016" cy="614903"/>
            <a:chOff x="9253346" y="5431451"/>
            <a:chExt cx="1516016" cy="614903"/>
          </a:xfrm>
        </p:grpSpPr>
        <p:sp>
          <p:nvSpPr>
            <p:cNvPr id="13" name="Rechteck 12">
              <a:extLst>
                <a:ext uri="{FF2B5EF4-FFF2-40B4-BE49-F238E27FC236}">
                  <a16:creationId xmlns:a16="http://schemas.microsoft.com/office/drawing/2014/main" id="{88793461-86E0-5D44-BA48-669C11B241E1}"/>
                </a:ext>
              </a:extLst>
            </p:cNvPr>
            <p:cNvSpPr/>
            <p:nvPr userDrawn="1"/>
          </p:nvSpPr>
          <p:spPr>
            <a:xfrm>
              <a:off x="9253346" y="5431451"/>
              <a:ext cx="329906" cy="611836"/>
            </a:xfrm>
            <a:prstGeom prst="rect">
              <a:avLst/>
            </a:prstGeom>
            <a:solidFill>
              <a:srgbClr val="4A4A49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4" name="Rechteck 13">
              <a:extLst>
                <a:ext uri="{FF2B5EF4-FFF2-40B4-BE49-F238E27FC236}">
                  <a16:creationId xmlns:a16="http://schemas.microsoft.com/office/drawing/2014/main" id="{03F72428-DB12-BC93-5E58-E69EB287FDFD}"/>
                </a:ext>
              </a:extLst>
            </p:cNvPr>
            <p:cNvSpPr/>
            <p:nvPr userDrawn="1"/>
          </p:nvSpPr>
          <p:spPr>
            <a:xfrm>
              <a:off x="9646876" y="5434518"/>
              <a:ext cx="168642" cy="611836"/>
            </a:xfrm>
            <a:prstGeom prst="rect">
              <a:avLst/>
            </a:prstGeom>
            <a:solidFill>
              <a:srgbClr val="6E6E6D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5" name="Rechteck 14">
              <a:extLst>
                <a:ext uri="{FF2B5EF4-FFF2-40B4-BE49-F238E27FC236}">
                  <a16:creationId xmlns:a16="http://schemas.microsoft.com/office/drawing/2014/main" id="{5FCB7DCF-A4BD-76FB-1685-333538ADA5FA}"/>
                </a:ext>
              </a:extLst>
            </p:cNvPr>
            <p:cNvSpPr/>
            <p:nvPr userDrawn="1"/>
          </p:nvSpPr>
          <p:spPr>
            <a:xfrm>
              <a:off x="9889026" y="5434518"/>
              <a:ext cx="164953" cy="611836"/>
            </a:xfrm>
            <a:prstGeom prst="rect">
              <a:avLst/>
            </a:prstGeom>
            <a:solidFill>
              <a:srgbClr val="929292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6" name="Rechteck 15">
              <a:extLst>
                <a:ext uri="{FF2B5EF4-FFF2-40B4-BE49-F238E27FC236}">
                  <a16:creationId xmlns:a16="http://schemas.microsoft.com/office/drawing/2014/main" id="{CB6B191B-A958-BE51-2A2F-0E29DCBAB1A4}"/>
                </a:ext>
              </a:extLst>
            </p:cNvPr>
            <p:cNvSpPr/>
            <p:nvPr userDrawn="1"/>
          </p:nvSpPr>
          <p:spPr>
            <a:xfrm>
              <a:off x="10127487" y="5434518"/>
              <a:ext cx="164953" cy="611836"/>
            </a:xfrm>
            <a:prstGeom prst="rect">
              <a:avLst/>
            </a:prstGeom>
            <a:solidFill>
              <a:srgbClr val="B7B7B6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7" name="Rechteck 16">
              <a:extLst>
                <a:ext uri="{FF2B5EF4-FFF2-40B4-BE49-F238E27FC236}">
                  <a16:creationId xmlns:a16="http://schemas.microsoft.com/office/drawing/2014/main" id="{BC64B500-D32F-863B-26D7-34AD253E8DC9}"/>
                </a:ext>
              </a:extLst>
            </p:cNvPr>
            <p:cNvSpPr/>
            <p:nvPr userDrawn="1"/>
          </p:nvSpPr>
          <p:spPr>
            <a:xfrm>
              <a:off x="10365948" y="5434518"/>
              <a:ext cx="164953" cy="611836"/>
            </a:xfrm>
            <a:prstGeom prst="rect">
              <a:avLst/>
            </a:prstGeom>
            <a:solidFill>
              <a:srgbClr val="DBDBDB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8" name="Rechteck 17">
              <a:extLst>
                <a:ext uri="{FF2B5EF4-FFF2-40B4-BE49-F238E27FC236}">
                  <a16:creationId xmlns:a16="http://schemas.microsoft.com/office/drawing/2014/main" id="{5FE4222C-57C1-9E63-F6AE-6B118C13F31F}"/>
                </a:ext>
              </a:extLst>
            </p:cNvPr>
            <p:cNvSpPr/>
            <p:nvPr userDrawn="1"/>
          </p:nvSpPr>
          <p:spPr>
            <a:xfrm>
              <a:off x="10604409" y="5434518"/>
              <a:ext cx="164953" cy="611836"/>
            </a:xfrm>
            <a:prstGeom prst="rect">
              <a:avLst/>
            </a:prstGeom>
            <a:solidFill>
              <a:srgbClr val="EDEDED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19" name="Gruppieren 18">
            <a:extLst>
              <a:ext uri="{FF2B5EF4-FFF2-40B4-BE49-F238E27FC236}">
                <a16:creationId xmlns:a16="http://schemas.microsoft.com/office/drawing/2014/main" id="{C7B944E1-2CA8-EA3F-E990-402326F7C117}"/>
              </a:ext>
            </a:extLst>
          </p:cNvPr>
          <p:cNvGrpSpPr/>
          <p:nvPr userDrawn="1"/>
        </p:nvGrpSpPr>
        <p:grpSpPr>
          <a:xfrm>
            <a:off x="9253346" y="-6263"/>
            <a:ext cx="1516016" cy="611836"/>
            <a:chOff x="9253346" y="-6263"/>
            <a:chExt cx="1516016" cy="611836"/>
          </a:xfrm>
        </p:grpSpPr>
        <p:sp>
          <p:nvSpPr>
            <p:cNvPr id="20" name="Rechteck 19">
              <a:extLst>
                <a:ext uri="{FF2B5EF4-FFF2-40B4-BE49-F238E27FC236}">
                  <a16:creationId xmlns:a16="http://schemas.microsoft.com/office/drawing/2014/main" id="{96C36EF9-E615-E520-B4B4-D59D1856C282}"/>
                </a:ext>
              </a:extLst>
            </p:cNvPr>
            <p:cNvSpPr/>
            <p:nvPr userDrawn="1"/>
          </p:nvSpPr>
          <p:spPr>
            <a:xfrm>
              <a:off x="9253346" y="-6263"/>
              <a:ext cx="329906" cy="611836"/>
            </a:xfrm>
            <a:prstGeom prst="rect">
              <a:avLst/>
            </a:prstGeom>
            <a:solidFill>
              <a:srgbClr val="006382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21" name="Rechteck 20">
              <a:extLst>
                <a:ext uri="{FF2B5EF4-FFF2-40B4-BE49-F238E27FC236}">
                  <a16:creationId xmlns:a16="http://schemas.microsoft.com/office/drawing/2014/main" id="{F8BFAE2C-02BC-63A5-2C3F-20FAA1C99535}"/>
                </a:ext>
              </a:extLst>
            </p:cNvPr>
            <p:cNvSpPr/>
            <p:nvPr userDrawn="1"/>
          </p:nvSpPr>
          <p:spPr>
            <a:xfrm>
              <a:off x="9646876" y="-6263"/>
              <a:ext cx="168642" cy="611836"/>
            </a:xfrm>
            <a:prstGeom prst="rect">
              <a:avLst/>
            </a:prstGeom>
            <a:solidFill>
              <a:srgbClr val="33829B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2" name="Rechteck 21">
              <a:extLst>
                <a:ext uri="{FF2B5EF4-FFF2-40B4-BE49-F238E27FC236}">
                  <a16:creationId xmlns:a16="http://schemas.microsoft.com/office/drawing/2014/main" id="{C515981E-244D-3155-EEED-1701FECC6F54}"/>
                </a:ext>
              </a:extLst>
            </p:cNvPr>
            <p:cNvSpPr/>
            <p:nvPr userDrawn="1"/>
          </p:nvSpPr>
          <p:spPr>
            <a:xfrm>
              <a:off x="9889026" y="-6263"/>
              <a:ext cx="164953" cy="611836"/>
            </a:xfrm>
            <a:prstGeom prst="rect">
              <a:avLst/>
            </a:prstGeom>
            <a:solidFill>
              <a:srgbClr val="66A1B4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3" name="Rechteck 22">
              <a:extLst>
                <a:ext uri="{FF2B5EF4-FFF2-40B4-BE49-F238E27FC236}">
                  <a16:creationId xmlns:a16="http://schemas.microsoft.com/office/drawing/2014/main" id="{F0515BFC-4487-6BA2-95DE-59D13E3EFEE0}"/>
                </a:ext>
              </a:extLst>
            </p:cNvPr>
            <p:cNvSpPr/>
            <p:nvPr userDrawn="1"/>
          </p:nvSpPr>
          <p:spPr>
            <a:xfrm>
              <a:off x="10127487" y="-6263"/>
              <a:ext cx="164953" cy="611836"/>
            </a:xfrm>
            <a:prstGeom prst="rect">
              <a:avLst/>
            </a:prstGeom>
            <a:solidFill>
              <a:srgbClr val="99C1CD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4" name="Rechteck 23">
              <a:extLst>
                <a:ext uri="{FF2B5EF4-FFF2-40B4-BE49-F238E27FC236}">
                  <a16:creationId xmlns:a16="http://schemas.microsoft.com/office/drawing/2014/main" id="{72DAC5A2-EFC1-0DD3-53EE-3251D4279357}"/>
                </a:ext>
              </a:extLst>
            </p:cNvPr>
            <p:cNvSpPr/>
            <p:nvPr userDrawn="1"/>
          </p:nvSpPr>
          <p:spPr>
            <a:xfrm>
              <a:off x="10365948" y="-6263"/>
              <a:ext cx="164953" cy="611836"/>
            </a:xfrm>
            <a:prstGeom prst="rect">
              <a:avLst/>
            </a:prstGeom>
            <a:solidFill>
              <a:srgbClr val="CCE0E6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5" name="Rechteck 24">
              <a:extLst>
                <a:ext uri="{FF2B5EF4-FFF2-40B4-BE49-F238E27FC236}">
                  <a16:creationId xmlns:a16="http://schemas.microsoft.com/office/drawing/2014/main" id="{B8D70367-D99F-BDD3-30F3-1714CEE7BC7B}"/>
                </a:ext>
              </a:extLst>
            </p:cNvPr>
            <p:cNvSpPr/>
            <p:nvPr userDrawn="1"/>
          </p:nvSpPr>
          <p:spPr>
            <a:xfrm>
              <a:off x="10604409" y="-6263"/>
              <a:ext cx="164953" cy="611836"/>
            </a:xfrm>
            <a:prstGeom prst="rect">
              <a:avLst/>
            </a:prstGeom>
            <a:solidFill>
              <a:srgbClr val="E6EFF3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</p:grpSp>
      <p:grpSp>
        <p:nvGrpSpPr>
          <p:cNvPr id="26" name="Gruppieren 25">
            <a:extLst>
              <a:ext uri="{FF2B5EF4-FFF2-40B4-BE49-F238E27FC236}">
                <a16:creationId xmlns:a16="http://schemas.microsoft.com/office/drawing/2014/main" id="{6824007C-0F12-BEEF-E919-15A535E22E12}"/>
              </a:ext>
            </a:extLst>
          </p:cNvPr>
          <p:cNvGrpSpPr/>
          <p:nvPr userDrawn="1"/>
        </p:nvGrpSpPr>
        <p:grpSpPr>
          <a:xfrm>
            <a:off x="9253346" y="1506329"/>
            <a:ext cx="1516016" cy="611836"/>
            <a:chOff x="9253346" y="1884250"/>
            <a:chExt cx="1516016" cy="611836"/>
          </a:xfrm>
        </p:grpSpPr>
        <p:sp>
          <p:nvSpPr>
            <p:cNvPr id="27" name="Rechteck 26">
              <a:extLst>
                <a:ext uri="{FF2B5EF4-FFF2-40B4-BE49-F238E27FC236}">
                  <a16:creationId xmlns:a16="http://schemas.microsoft.com/office/drawing/2014/main" id="{6C60AC7F-8E04-1400-1B9A-90AE8365DFD9}"/>
                </a:ext>
              </a:extLst>
            </p:cNvPr>
            <p:cNvSpPr/>
            <p:nvPr userDrawn="1"/>
          </p:nvSpPr>
          <p:spPr>
            <a:xfrm>
              <a:off x="9253346" y="1884250"/>
              <a:ext cx="329906" cy="611836"/>
            </a:xfrm>
            <a:prstGeom prst="rect">
              <a:avLst/>
            </a:prstGeom>
            <a:solidFill>
              <a:srgbClr val="AAD29A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8" name="Rechteck 27">
              <a:extLst>
                <a:ext uri="{FF2B5EF4-FFF2-40B4-BE49-F238E27FC236}">
                  <a16:creationId xmlns:a16="http://schemas.microsoft.com/office/drawing/2014/main" id="{432591F6-8E58-EBEB-6406-9985919ABD43}"/>
                </a:ext>
              </a:extLst>
            </p:cNvPr>
            <p:cNvSpPr/>
            <p:nvPr userDrawn="1"/>
          </p:nvSpPr>
          <p:spPr>
            <a:xfrm>
              <a:off x="9646876" y="1884250"/>
              <a:ext cx="168642" cy="611836"/>
            </a:xfrm>
            <a:prstGeom prst="rect">
              <a:avLst/>
            </a:prstGeom>
            <a:solidFill>
              <a:srgbClr val="BBDBAE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9" name="Rechteck 28">
              <a:extLst>
                <a:ext uri="{FF2B5EF4-FFF2-40B4-BE49-F238E27FC236}">
                  <a16:creationId xmlns:a16="http://schemas.microsoft.com/office/drawing/2014/main" id="{50658FC9-17FD-9CFC-2212-2C413C579A6D}"/>
                </a:ext>
              </a:extLst>
            </p:cNvPr>
            <p:cNvSpPr/>
            <p:nvPr userDrawn="1"/>
          </p:nvSpPr>
          <p:spPr>
            <a:xfrm>
              <a:off x="9889026" y="1884250"/>
              <a:ext cx="164953" cy="611836"/>
            </a:xfrm>
            <a:prstGeom prst="rect">
              <a:avLst/>
            </a:prstGeom>
            <a:solidFill>
              <a:srgbClr val="CCE4C2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0" name="Rechteck 29">
              <a:extLst>
                <a:ext uri="{FF2B5EF4-FFF2-40B4-BE49-F238E27FC236}">
                  <a16:creationId xmlns:a16="http://schemas.microsoft.com/office/drawing/2014/main" id="{42176615-67D9-FF27-DBDF-F9C927ED772B}"/>
                </a:ext>
              </a:extLst>
            </p:cNvPr>
            <p:cNvSpPr/>
            <p:nvPr userDrawn="1"/>
          </p:nvSpPr>
          <p:spPr>
            <a:xfrm>
              <a:off x="10127487" y="1884250"/>
              <a:ext cx="164953" cy="611836"/>
            </a:xfrm>
            <a:prstGeom prst="rect">
              <a:avLst/>
            </a:prstGeom>
            <a:solidFill>
              <a:srgbClr val="DDEDD7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1" name="Rechteck 30">
              <a:extLst>
                <a:ext uri="{FF2B5EF4-FFF2-40B4-BE49-F238E27FC236}">
                  <a16:creationId xmlns:a16="http://schemas.microsoft.com/office/drawing/2014/main" id="{DEEFF6A4-2A13-EF48-C598-CC056553A1E7}"/>
                </a:ext>
              </a:extLst>
            </p:cNvPr>
            <p:cNvSpPr/>
            <p:nvPr userDrawn="1"/>
          </p:nvSpPr>
          <p:spPr>
            <a:xfrm>
              <a:off x="10365948" y="1884250"/>
              <a:ext cx="164953" cy="611836"/>
            </a:xfrm>
            <a:prstGeom prst="rect">
              <a:avLst/>
            </a:prstGeom>
            <a:solidFill>
              <a:srgbClr val="EEF6EB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2" name="Rechteck 31">
              <a:extLst>
                <a:ext uri="{FF2B5EF4-FFF2-40B4-BE49-F238E27FC236}">
                  <a16:creationId xmlns:a16="http://schemas.microsoft.com/office/drawing/2014/main" id="{D2D71C49-0EB1-84D5-5625-AB359E9E2149}"/>
                </a:ext>
              </a:extLst>
            </p:cNvPr>
            <p:cNvSpPr/>
            <p:nvPr userDrawn="1"/>
          </p:nvSpPr>
          <p:spPr>
            <a:xfrm>
              <a:off x="10604409" y="1884250"/>
              <a:ext cx="164953" cy="611836"/>
            </a:xfrm>
            <a:prstGeom prst="rect">
              <a:avLst/>
            </a:prstGeom>
            <a:solidFill>
              <a:srgbClr val="F7FBF5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33" name="Gruppieren 32">
            <a:extLst>
              <a:ext uri="{FF2B5EF4-FFF2-40B4-BE49-F238E27FC236}">
                <a16:creationId xmlns:a16="http://schemas.microsoft.com/office/drawing/2014/main" id="{585AFCCE-DC1A-425B-3414-A329E3B2CC4E}"/>
              </a:ext>
            </a:extLst>
          </p:cNvPr>
          <p:cNvGrpSpPr/>
          <p:nvPr userDrawn="1"/>
        </p:nvGrpSpPr>
        <p:grpSpPr>
          <a:xfrm>
            <a:off x="9253346" y="2262625"/>
            <a:ext cx="1516016" cy="611836"/>
            <a:chOff x="9253346" y="2765310"/>
            <a:chExt cx="1516016" cy="611836"/>
          </a:xfrm>
        </p:grpSpPr>
        <p:sp>
          <p:nvSpPr>
            <p:cNvPr id="34" name="Rechteck 33">
              <a:extLst>
                <a:ext uri="{FF2B5EF4-FFF2-40B4-BE49-F238E27FC236}">
                  <a16:creationId xmlns:a16="http://schemas.microsoft.com/office/drawing/2014/main" id="{5549D332-725E-F560-D62B-3E465E9BA483}"/>
                </a:ext>
              </a:extLst>
            </p:cNvPr>
            <p:cNvSpPr/>
            <p:nvPr userDrawn="1"/>
          </p:nvSpPr>
          <p:spPr>
            <a:xfrm>
              <a:off x="9253346" y="2765310"/>
              <a:ext cx="329906" cy="611836"/>
            </a:xfrm>
            <a:prstGeom prst="rect">
              <a:avLst/>
            </a:prstGeom>
            <a:solidFill>
              <a:srgbClr val="86CDD2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5" name="Rechteck 34">
              <a:extLst>
                <a:ext uri="{FF2B5EF4-FFF2-40B4-BE49-F238E27FC236}">
                  <a16:creationId xmlns:a16="http://schemas.microsoft.com/office/drawing/2014/main" id="{CC65E3E1-FB27-956A-A25D-F7E14C2C9C44}"/>
                </a:ext>
              </a:extLst>
            </p:cNvPr>
            <p:cNvSpPr/>
            <p:nvPr userDrawn="1"/>
          </p:nvSpPr>
          <p:spPr>
            <a:xfrm>
              <a:off x="9646876" y="2765310"/>
              <a:ext cx="168642" cy="611836"/>
            </a:xfrm>
            <a:prstGeom prst="rect">
              <a:avLst/>
            </a:prstGeom>
            <a:solidFill>
              <a:srgbClr val="9ED7DB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6" name="Rechteck 35">
              <a:extLst>
                <a:ext uri="{FF2B5EF4-FFF2-40B4-BE49-F238E27FC236}">
                  <a16:creationId xmlns:a16="http://schemas.microsoft.com/office/drawing/2014/main" id="{D5249CDC-1096-F656-CBF1-A4D657B2F9F4}"/>
                </a:ext>
              </a:extLst>
            </p:cNvPr>
            <p:cNvSpPr/>
            <p:nvPr userDrawn="1"/>
          </p:nvSpPr>
          <p:spPr>
            <a:xfrm>
              <a:off x="9889026" y="2765310"/>
              <a:ext cx="164953" cy="611836"/>
            </a:xfrm>
            <a:prstGeom prst="rect">
              <a:avLst/>
            </a:prstGeom>
            <a:solidFill>
              <a:srgbClr val="B6E1E4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7" name="Rechteck 36">
              <a:extLst>
                <a:ext uri="{FF2B5EF4-FFF2-40B4-BE49-F238E27FC236}">
                  <a16:creationId xmlns:a16="http://schemas.microsoft.com/office/drawing/2014/main" id="{18E49DD7-6244-B01A-20EF-876E8B90F842}"/>
                </a:ext>
              </a:extLst>
            </p:cNvPr>
            <p:cNvSpPr/>
            <p:nvPr userDrawn="1"/>
          </p:nvSpPr>
          <p:spPr>
            <a:xfrm>
              <a:off x="10127487" y="2765310"/>
              <a:ext cx="164953" cy="611836"/>
            </a:xfrm>
            <a:prstGeom prst="rect">
              <a:avLst/>
            </a:prstGeom>
            <a:solidFill>
              <a:srgbClr val="CFEBED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8" name="Rechteck 37">
              <a:extLst>
                <a:ext uri="{FF2B5EF4-FFF2-40B4-BE49-F238E27FC236}">
                  <a16:creationId xmlns:a16="http://schemas.microsoft.com/office/drawing/2014/main" id="{C37EAD05-EC87-DF4A-393A-39C21B29A5C8}"/>
                </a:ext>
              </a:extLst>
            </p:cNvPr>
            <p:cNvSpPr/>
            <p:nvPr userDrawn="1"/>
          </p:nvSpPr>
          <p:spPr>
            <a:xfrm>
              <a:off x="10365948" y="2765310"/>
              <a:ext cx="164953" cy="611836"/>
            </a:xfrm>
            <a:prstGeom prst="rect">
              <a:avLst/>
            </a:prstGeom>
            <a:solidFill>
              <a:srgbClr val="E7F5F6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9" name="Rechteck 38">
              <a:extLst>
                <a:ext uri="{FF2B5EF4-FFF2-40B4-BE49-F238E27FC236}">
                  <a16:creationId xmlns:a16="http://schemas.microsoft.com/office/drawing/2014/main" id="{F33D089B-E207-1516-46E0-15D37FF12111}"/>
                </a:ext>
              </a:extLst>
            </p:cNvPr>
            <p:cNvSpPr/>
            <p:nvPr userDrawn="1"/>
          </p:nvSpPr>
          <p:spPr>
            <a:xfrm>
              <a:off x="10604409" y="2765310"/>
              <a:ext cx="164953" cy="611836"/>
            </a:xfrm>
            <a:prstGeom prst="rect">
              <a:avLst/>
            </a:prstGeom>
            <a:solidFill>
              <a:srgbClr val="F3FAFB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40" name="Gruppieren 39">
            <a:extLst>
              <a:ext uri="{FF2B5EF4-FFF2-40B4-BE49-F238E27FC236}">
                <a16:creationId xmlns:a16="http://schemas.microsoft.com/office/drawing/2014/main" id="{3D4604D6-5422-EEF2-2709-0B49ACE13BA8}"/>
              </a:ext>
            </a:extLst>
          </p:cNvPr>
          <p:cNvGrpSpPr/>
          <p:nvPr userDrawn="1"/>
        </p:nvGrpSpPr>
        <p:grpSpPr>
          <a:xfrm>
            <a:off x="9253346" y="3018921"/>
            <a:ext cx="1516016" cy="611836"/>
            <a:chOff x="9253346" y="3646370"/>
            <a:chExt cx="1516016" cy="611836"/>
          </a:xfrm>
        </p:grpSpPr>
        <p:sp>
          <p:nvSpPr>
            <p:cNvPr id="41" name="Rechteck 40">
              <a:extLst>
                <a:ext uri="{FF2B5EF4-FFF2-40B4-BE49-F238E27FC236}">
                  <a16:creationId xmlns:a16="http://schemas.microsoft.com/office/drawing/2014/main" id="{9B909B0D-BDB9-F8FE-61C8-95964B42BBDB}"/>
                </a:ext>
              </a:extLst>
            </p:cNvPr>
            <p:cNvSpPr/>
            <p:nvPr userDrawn="1"/>
          </p:nvSpPr>
          <p:spPr>
            <a:xfrm>
              <a:off x="9253346" y="3646370"/>
              <a:ext cx="329906" cy="611836"/>
            </a:xfrm>
            <a:prstGeom prst="rect">
              <a:avLst/>
            </a:prstGeom>
            <a:solidFill>
              <a:srgbClr val="FFD744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42" name="Rechteck 41">
              <a:extLst>
                <a:ext uri="{FF2B5EF4-FFF2-40B4-BE49-F238E27FC236}">
                  <a16:creationId xmlns:a16="http://schemas.microsoft.com/office/drawing/2014/main" id="{58EB162F-29CF-DC79-A6F0-CAFD99762B85}"/>
                </a:ext>
              </a:extLst>
            </p:cNvPr>
            <p:cNvSpPr/>
            <p:nvPr userDrawn="1"/>
          </p:nvSpPr>
          <p:spPr>
            <a:xfrm>
              <a:off x="9646876" y="3646370"/>
              <a:ext cx="168642" cy="611836"/>
            </a:xfrm>
            <a:prstGeom prst="rect">
              <a:avLst/>
            </a:prstGeom>
            <a:solidFill>
              <a:srgbClr val="FFDF69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3" name="Rechteck 42">
              <a:extLst>
                <a:ext uri="{FF2B5EF4-FFF2-40B4-BE49-F238E27FC236}">
                  <a16:creationId xmlns:a16="http://schemas.microsoft.com/office/drawing/2014/main" id="{77CD049F-45F7-55BB-138A-AB71B39BCCE5}"/>
                </a:ext>
              </a:extLst>
            </p:cNvPr>
            <p:cNvSpPr/>
            <p:nvPr userDrawn="1"/>
          </p:nvSpPr>
          <p:spPr>
            <a:xfrm>
              <a:off x="9889026" y="3646370"/>
              <a:ext cx="164953" cy="611836"/>
            </a:xfrm>
            <a:prstGeom prst="rect">
              <a:avLst/>
            </a:prstGeom>
            <a:solidFill>
              <a:srgbClr val="FFE78F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4" name="Rechteck 43">
              <a:extLst>
                <a:ext uri="{FF2B5EF4-FFF2-40B4-BE49-F238E27FC236}">
                  <a16:creationId xmlns:a16="http://schemas.microsoft.com/office/drawing/2014/main" id="{634C0DCE-F9D4-AADD-37BE-BD285FEB57AD}"/>
                </a:ext>
              </a:extLst>
            </p:cNvPr>
            <p:cNvSpPr/>
            <p:nvPr userDrawn="1"/>
          </p:nvSpPr>
          <p:spPr>
            <a:xfrm>
              <a:off x="10127487" y="3646370"/>
              <a:ext cx="164953" cy="611836"/>
            </a:xfrm>
            <a:prstGeom prst="rect">
              <a:avLst/>
            </a:prstGeom>
            <a:solidFill>
              <a:srgbClr val="FFEFB4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5" name="Rechteck 44">
              <a:extLst>
                <a:ext uri="{FF2B5EF4-FFF2-40B4-BE49-F238E27FC236}">
                  <a16:creationId xmlns:a16="http://schemas.microsoft.com/office/drawing/2014/main" id="{B5F76A83-00FE-A63E-9EB6-E160ED74346E}"/>
                </a:ext>
              </a:extLst>
            </p:cNvPr>
            <p:cNvSpPr/>
            <p:nvPr userDrawn="1"/>
          </p:nvSpPr>
          <p:spPr>
            <a:xfrm>
              <a:off x="10365948" y="3646370"/>
              <a:ext cx="164953" cy="611836"/>
            </a:xfrm>
            <a:prstGeom prst="rect">
              <a:avLst/>
            </a:prstGeom>
            <a:solidFill>
              <a:srgbClr val="FFF7DA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6" name="Rechteck 45">
              <a:extLst>
                <a:ext uri="{FF2B5EF4-FFF2-40B4-BE49-F238E27FC236}">
                  <a16:creationId xmlns:a16="http://schemas.microsoft.com/office/drawing/2014/main" id="{0AB75490-B7DB-574F-7DB5-47088E2C95D8}"/>
                </a:ext>
              </a:extLst>
            </p:cNvPr>
            <p:cNvSpPr/>
            <p:nvPr userDrawn="1"/>
          </p:nvSpPr>
          <p:spPr>
            <a:xfrm>
              <a:off x="10604409" y="3646370"/>
              <a:ext cx="164953" cy="611836"/>
            </a:xfrm>
            <a:prstGeom prst="rect">
              <a:avLst/>
            </a:prstGeom>
            <a:solidFill>
              <a:srgbClr val="FFFBEC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47" name="Gruppieren 46">
            <a:extLst>
              <a:ext uri="{FF2B5EF4-FFF2-40B4-BE49-F238E27FC236}">
                <a16:creationId xmlns:a16="http://schemas.microsoft.com/office/drawing/2014/main" id="{6A98604B-9F17-9CB1-4DCE-7D682EB512EC}"/>
              </a:ext>
            </a:extLst>
          </p:cNvPr>
          <p:cNvGrpSpPr/>
          <p:nvPr userDrawn="1"/>
        </p:nvGrpSpPr>
        <p:grpSpPr>
          <a:xfrm>
            <a:off x="9253346" y="3775217"/>
            <a:ext cx="1516016" cy="611838"/>
            <a:chOff x="9253346" y="4527430"/>
            <a:chExt cx="1516016" cy="611838"/>
          </a:xfrm>
        </p:grpSpPr>
        <p:sp>
          <p:nvSpPr>
            <p:cNvPr id="48" name="Rechteck 47">
              <a:extLst>
                <a:ext uri="{FF2B5EF4-FFF2-40B4-BE49-F238E27FC236}">
                  <a16:creationId xmlns:a16="http://schemas.microsoft.com/office/drawing/2014/main" id="{960A3469-4B6C-C75E-990F-DEED2CC85FAA}"/>
                </a:ext>
              </a:extLst>
            </p:cNvPr>
            <p:cNvSpPr/>
            <p:nvPr userDrawn="1"/>
          </p:nvSpPr>
          <p:spPr>
            <a:xfrm>
              <a:off x="9253346" y="4527432"/>
              <a:ext cx="329906" cy="611836"/>
            </a:xfrm>
            <a:prstGeom prst="rect">
              <a:avLst/>
            </a:prstGeom>
            <a:solidFill>
              <a:srgbClr val="E94F35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9" name="Rechteck 48">
              <a:extLst>
                <a:ext uri="{FF2B5EF4-FFF2-40B4-BE49-F238E27FC236}">
                  <a16:creationId xmlns:a16="http://schemas.microsoft.com/office/drawing/2014/main" id="{A0E85093-FF6A-AD15-2D5F-5F6225423A4F}"/>
                </a:ext>
              </a:extLst>
            </p:cNvPr>
            <p:cNvSpPr/>
            <p:nvPr userDrawn="1"/>
          </p:nvSpPr>
          <p:spPr>
            <a:xfrm>
              <a:off x="9646876" y="4527430"/>
              <a:ext cx="168642" cy="611836"/>
            </a:xfrm>
            <a:prstGeom prst="rect">
              <a:avLst/>
            </a:prstGeom>
            <a:solidFill>
              <a:srgbClr val="ED725D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0" name="Rechteck 49">
              <a:extLst>
                <a:ext uri="{FF2B5EF4-FFF2-40B4-BE49-F238E27FC236}">
                  <a16:creationId xmlns:a16="http://schemas.microsoft.com/office/drawing/2014/main" id="{3A0A4231-E6FF-225E-DCBC-CB76C2BAFCDA}"/>
                </a:ext>
              </a:extLst>
            </p:cNvPr>
            <p:cNvSpPr/>
            <p:nvPr userDrawn="1"/>
          </p:nvSpPr>
          <p:spPr>
            <a:xfrm>
              <a:off x="9889026" y="4527430"/>
              <a:ext cx="164953" cy="611836"/>
            </a:xfrm>
            <a:prstGeom prst="rect">
              <a:avLst/>
            </a:prstGeom>
            <a:solidFill>
              <a:srgbClr val="F29586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1" name="Rechteck 50">
              <a:extLst>
                <a:ext uri="{FF2B5EF4-FFF2-40B4-BE49-F238E27FC236}">
                  <a16:creationId xmlns:a16="http://schemas.microsoft.com/office/drawing/2014/main" id="{2612FBED-343D-F22D-02DB-7B08E9C536EC}"/>
                </a:ext>
              </a:extLst>
            </p:cNvPr>
            <p:cNvSpPr/>
            <p:nvPr userDrawn="1"/>
          </p:nvSpPr>
          <p:spPr>
            <a:xfrm>
              <a:off x="10127487" y="4527430"/>
              <a:ext cx="164953" cy="611836"/>
            </a:xfrm>
            <a:prstGeom prst="rect">
              <a:avLst/>
            </a:prstGeom>
            <a:solidFill>
              <a:srgbClr val="F6B9AE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2" name="Rechteck 51">
              <a:extLst>
                <a:ext uri="{FF2B5EF4-FFF2-40B4-BE49-F238E27FC236}">
                  <a16:creationId xmlns:a16="http://schemas.microsoft.com/office/drawing/2014/main" id="{EAF47759-FFC2-E0DA-F487-55CBC09B3C63}"/>
                </a:ext>
              </a:extLst>
            </p:cNvPr>
            <p:cNvSpPr/>
            <p:nvPr userDrawn="1"/>
          </p:nvSpPr>
          <p:spPr>
            <a:xfrm>
              <a:off x="10365948" y="4527430"/>
              <a:ext cx="164953" cy="611836"/>
            </a:xfrm>
            <a:prstGeom prst="rect">
              <a:avLst/>
            </a:prstGeom>
            <a:solidFill>
              <a:srgbClr val="FBDCD7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3" name="Rechteck 52">
              <a:extLst>
                <a:ext uri="{FF2B5EF4-FFF2-40B4-BE49-F238E27FC236}">
                  <a16:creationId xmlns:a16="http://schemas.microsoft.com/office/drawing/2014/main" id="{C684012B-B69C-3A00-06DE-92E604B28A00}"/>
                </a:ext>
              </a:extLst>
            </p:cNvPr>
            <p:cNvSpPr/>
            <p:nvPr userDrawn="1"/>
          </p:nvSpPr>
          <p:spPr>
            <a:xfrm>
              <a:off x="10604409" y="4527430"/>
              <a:ext cx="164953" cy="611836"/>
            </a:xfrm>
            <a:prstGeom prst="rect">
              <a:avLst/>
            </a:prstGeom>
            <a:solidFill>
              <a:srgbClr val="FDEDEB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54" name="Gruppieren 53">
            <a:extLst>
              <a:ext uri="{FF2B5EF4-FFF2-40B4-BE49-F238E27FC236}">
                <a16:creationId xmlns:a16="http://schemas.microsoft.com/office/drawing/2014/main" id="{BB9DE89D-1784-0346-ECBC-8529A9A348C0}"/>
              </a:ext>
            </a:extLst>
          </p:cNvPr>
          <p:cNvGrpSpPr/>
          <p:nvPr userDrawn="1"/>
        </p:nvGrpSpPr>
        <p:grpSpPr>
          <a:xfrm>
            <a:off x="9253346" y="750033"/>
            <a:ext cx="1516016" cy="611836"/>
            <a:chOff x="9253346" y="750033"/>
            <a:chExt cx="1516016" cy="611836"/>
          </a:xfrm>
        </p:grpSpPr>
        <p:sp>
          <p:nvSpPr>
            <p:cNvPr id="55" name="Rechteck 54">
              <a:extLst>
                <a:ext uri="{FF2B5EF4-FFF2-40B4-BE49-F238E27FC236}">
                  <a16:creationId xmlns:a16="http://schemas.microsoft.com/office/drawing/2014/main" id="{7256B4F8-5881-C7BE-D446-9A5F76F7C049}"/>
                </a:ext>
              </a:extLst>
            </p:cNvPr>
            <p:cNvSpPr/>
            <p:nvPr userDrawn="1"/>
          </p:nvSpPr>
          <p:spPr>
            <a:xfrm>
              <a:off x="9253346" y="750033"/>
              <a:ext cx="329906" cy="611836"/>
            </a:xfrm>
            <a:prstGeom prst="rect">
              <a:avLst/>
            </a:prstGeom>
            <a:solidFill>
              <a:schemeClr val="tx2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6" name="Rechteck 55">
              <a:extLst>
                <a:ext uri="{FF2B5EF4-FFF2-40B4-BE49-F238E27FC236}">
                  <a16:creationId xmlns:a16="http://schemas.microsoft.com/office/drawing/2014/main" id="{B997A2EF-4E62-18FE-C65A-DF49B0D852BB}"/>
                </a:ext>
              </a:extLst>
            </p:cNvPr>
            <p:cNvSpPr/>
            <p:nvPr userDrawn="1"/>
          </p:nvSpPr>
          <p:spPr>
            <a:xfrm>
              <a:off x="9646876" y="750033"/>
              <a:ext cx="168642" cy="611836"/>
            </a:xfrm>
            <a:prstGeom prst="rect">
              <a:avLst/>
            </a:prstGeom>
            <a:solidFill>
              <a:srgbClr val="F29733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7" name="Rechteck 56">
              <a:extLst>
                <a:ext uri="{FF2B5EF4-FFF2-40B4-BE49-F238E27FC236}">
                  <a16:creationId xmlns:a16="http://schemas.microsoft.com/office/drawing/2014/main" id="{08C30ED3-8803-4921-F0EC-6B2FF42546FD}"/>
                </a:ext>
              </a:extLst>
            </p:cNvPr>
            <p:cNvSpPr/>
            <p:nvPr userDrawn="1"/>
          </p:nvSpPr>
          <p:spPr>
            <a:xfrm>
              <a:off x="9889026" y="750033"/>
              <a:ext cx="164953" cy="611836"/>
            </a:xfrm>
            <a:prstGeom prst="rect">
              <a:avLst/>
            </a:prstGeom>
            <a:solidFill>
              <a:srgbClr val="F5B166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8" name="Rechteck 57">
              <a:extLst>
                <a:ext uri="{FF2B5EF4-FFF2-40B4-BE49-F238E27FC236}">
                  <a16:creationId xmlns:a16="http://schemas.microsoft.com/office/drawing/2014/main" id="{BD15AAA9-4164-EB1A-E350-1B7AB779EABC}"/>
                </a:ext>
              </a:extLst>
            </p:cNvPr>
            <p:cNvSpPr/>
            <p:nvPr userDrawn="1"/>
          </p:nvSpPr>
          <p:spPr>
            <a:xfrm>
              <a:off x="10127487" y="750033"/>
              <a:ext cx="164953" cy="611836"/>
            </a:xfrm>
            <a:prstGeom prst="rect">
              <a:avLst/>
            </a:prstGeom>
            <a:solidFill>
              <a:srgbClr val="F9CB99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9" name="Rechteck 58">
              <a:extLst>
                <a:ext uri="{FF2B5EF4-FFF2-40B4-BE49-F238E27FC236}">
                  <a16:creationId xmlns:a16="http://schemas.microsoft.com/office/drawing/2014/main" id="{3566666F-EE6E-9499-BACE-D80DCD2BFD3A}"/>
                </a:ext>
              </a:extLst>
            </p:cNvPr>
            <p:cNvSpPr/>
            <p:nvPr userDrawn="1"/>
          </p:nvSpPr>
          <p:spPr>
            <a:xfrm>
              <a:off x="10365948" y="750033"/>
              <a:ext cx="164953" cy="611836"/>
            </a:xfrm>
            <a:prstGeom prst="rect">
              <a:avLst/>
            </a:prstGeom>
            <a:solidFill>
              <a:srgbClr val="FCE5CC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0" name="Rechteck 59">
              <a:extLst>
                <a:ext uri="{FF2B5EF4-FFF2-40B4-BE49-F238E27FC236}">
                  <a16:creationId xmlns:a16="http://schemas.microsoft.com/office/drawing/2014/main" id="{9036E478-F8A6-2E25-C0D6-AAE6868F0DD0}"/>
                </a:ext>
              </a:extLst>
            </p:cNvPr>
            <p:cNvSpPr/>
            <p:nvPr userDrawn="1"/>
          </p:nvSpPr>
          <p:spPr>
            <a:xfrm>
              <a:off x="10604409" y="750033"/>
              <a:ext cx="164953" cy="611836"/>
            </a:xfrm>
            <a:prstGeom prst="rect">
              <a:avLst/>
            </a:prstGeom>
            <a:solidFill>
              <a:srgbClr val="FDF2E6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61" name="Rechteck 60">
            <a:extLst>
              <a:ext uri="{FF2B5EF4-FFF2-40B4-BE49-F238E27FC236}">
                <a16:creationId xmlns:a16="http://schemas.microsoft.com/office/drawing/2014/main" id="{A22FDAD3-A6FB-A5D6-A050-2DF5F258616A}"/>
              </a:ext>
            </a:extLst>
          </p:cNvPr>
          <p:cNvSpPr/>
          <p:nvPr userDrawn="1"/>
        </p:nvSpPr>
        <p:spPr>
          <a:xfrm>
            <a:off x="10842871" y="1506328"/>
            <a:ext cx="169274" cy="621321"/>
          </a:xfrm>
          <a:prstGeom prst="rect">
            <a:avLst/>
          </a:prstGeom>
          <a:solidFill>
            <a:srgbClr val="4C5E45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62" name="Rechteck 61">
            <a:extLst>
              <a:ext uri="{FF2B5EF4-FFF2-40B4-BE49-F238E27FC236}">
                <a16:creationId xmlns:a16="http://schemas.microsoft.com/office/drawing/2014/main" id="{BB38FF83-FDF0-7F9D-1890-F7FB9F22E548}"/>
              </a:ext>
            </a:extLst>
          </p:cNvPr>
          <p:cNvSpPr/>
          <p:nvPr userDrawn="1"/>
        </p:nvSpPr>
        <p:spPr>
          <a:xfrm>
            <a:off x="10842870" y="2262625"/>
            <a:ext cx="166690" cy="611837"/>
          </a:xfrm>
          <a:prstGeom prst="rect">
            <a:avLst/>
          </a:prstGeom>
          <a:solidFill>
            <a:srgbClr val="3C5C5E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63" name="Rechteck 62">
            <a:extLst>
              <a:ext uri="{FF2B5EF4-FFF2-40B4-BE49-F238E27FC236}">
                <a16:creationId xmlns:a16="http://schemas.microsoft.com/office/drawing/2014/main" id="{C782088F-E2F6-941C-C8D7-5E22D9D78466}"/>
              </a:ext>
            </a:extLst>
          </p:cNvPr>
          <p:cNvSpPr/>
          <p:nvPr userDrawn="1"/>
        </p:nvSpPr>
        <p:spPr>
          <a:xfrm flipH="1">
            <a:off x="10842870" y="3015850"/>
            <a:ext cx="166690" cy="611836"/>
          </a:xfrm>
          <a:prstGeom prst="rect">
            <a:avLst/>
          </a:prstGeom>
          <a:solidFill>
            <a:srgbClr val="5E4F19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" name="Fußzeilenplatzhalter 6">
            <a:extLst>
              <a:ext uri="{FF2B5EF4-FFF2-40B4-BE49-F238E27FC236}">
                <a16:creationId xmlns:a16="http://schemas.microsoft.com/office/drawing/2014/main" id="{95CB3E80-7B0F-5B26-A9EB-39A15D8B015C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>
          <a:xfrm>
            <a:off x="1352686" y="4767263"/>
            <a:ext cx="6299398" cy="273844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5" name="Foliennummernplatzhalter 7">
            <a:extLst>
              <a:ext uri="{FF2B5EF4-FFF2-40B4-BE49-F238E27FC236}">
                <a16:creationId xmlns:a16="http://schemas.microsoft.com/office/drawing/2014/main" id="{D1BDF639-EE27-40D6-83FC-1D678D19FAAC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>
          <a:xfrm>
            <a:off x="1138534" y="4767263"/>
            <a:ext cx="214152" cy="273844"/>
          </a:xfrm>
        </p:spPr>
        <p:txBody>
          <a:bodyPr/>
          <a:lstStyle/>
          <a:p>
            <a:fld id="{61959506-2451-46DD-BEDB-4A7F133C4021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7" name="Titel 8">
            <a:extLst>
              <a:ext uri="{FF2B5EF4-FFF2-40B4-BE49-F238E27FC236}">
                <a16:creationId xmlns:a16="http://schemas.microsoft.com/office/drawing/2014/main" id="{011478C4-528E-9A0B-07F9-72A20DE469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5599" y="286362"/>
            <a:ext cx="8295163" cy="496887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76183498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arbpalette und Inf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Logo">
            <a:extLst>
              <a:ext uri="{FF2B5EF4-FFF2-40B4-BE49-F238E27FC236}">
                <a16:creationId xmlns:a16="http://schemas.microsoft.com/office/drawing/2014/main" id="{3B345152-5828-5FD5-36C7-BAC04472AA86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4754535"/>
            <a:ext cx="8854068" cy="391885"/>
          </a:xfrm>
          <a:prstGeom prst="rect">
            <a:avLst/>
          </a:prstGeom>
        </p:spPr>
      </p:pic>
      <p:sp>
        <p:nvSpPr>
          <p:cNvPr id="6" name="Titel 1">
            <a:extLst>
              <a:ext uri="{FF2B5EF4-FFF2-40B4-BE49-F238E27FC236}">
                <a16:creationId xmlns:a16="http://schemas.microsoft.com/office/drawing/2014/main" id="{733F17AD-E84F-D0C3-B7B7-5C885016A4B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5600" y="299655"/>
            <a:ext cx="8295164" cy="497297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>
              <a:lnSpc>
                <a:spcPct val="110000"/>
              </a:lnSpc>
              <a:defRPr lang="de-DE" sz="2000" kern="1200" dirty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pPr marL="0" lv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</a:pPr>
            <a:r>
              <a:rPr lang="de-DE" dirty="0"/>
              <a:t>Farbpalette und Infos</a:t>
            </a:r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8164F7A3-0C23-35BB-578D-1121E0E277E6}"/>
              </a:ext>
            </a:extLst>
          </p:cNvPr>
          <p:cNvSpPr/>
          <p:nvPr userDrawn="1"/>
        </p:nvSpPr>
        <p:spPr>
          <a:xfrm rot="5400000">
            <a:off x="752962" y="1224702"/>
            <a:ext cx="518918" cy="973642"/>
          </a:xfrm>
          <a:prstGeom prst="rect">
            <a:avLst/>
          </a:prstGeom>
          <a:solidFill>
            <a:srgbClr val="006382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59" name="Rechteck 58">
            <a:extLst>
              <a:ext uri="{FF2B5EF4-FFF2-40B4-BE49-F238E27FC236}">
                <a16:creationId xmlns:a16="http://schemas.microsoft.com/office/drawing/2014/main" id="{DB4F2E09-3761-4061-50C1-08DBD192AA6B}"/>
              </a:ext>
            </a:extLst>
          </p:cNvPr>
          <p:cNvSpPr/>
          <p:nvPr userDrawn="1"/>
        </p:nvSpPr>
        <p:spPr>
          <a:xfrm rot="5400000">
            <a:off x="879790" y="1923192"/>
            <a:ext cx="265261" cy="973642"/>
          </a:xfrm>
          <a:prstGeom prst="rect">
            <a:avLst/>
          </a:prstGeom>
          <a:solidFill>
            <a:srgbClr val="33829B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0" name="Rechteck 59">
            <a:extLst>
              <a:ext uri="{FF2B5EF4-FFF2-40B4-BE49-F238E27FC236}">
                <a16:creationId xmlns:a16="http://schemas.microsoft.com/office/drawing/2014/main" id="{7B8B46F4-FCB3-E9F2-E453-9C0F40BF1F93}"/>
              </a:ext>
            </a:extLst>
          </p:cNvPr>
          <p:cNvSpPr/>
          <p:nvPr userDrawn="1"/>
        </p:nvSpPr>
        <p:spPr>
          <a:xfrm rot="5400000">
            <a:off x="882691" y="2301175"/>
            <a:ext cx="259459" cy="973642"/>
          </a:xfrm>
          <a:prstGeom prst="rect">
            <a:avLst/>
          </a:prstGeom>
          <a:solidFill>
            <a:srgbClr val="66A1B4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1" name="Rechteck 60">
            <a:extLst>
              <a:ext uri="{FF2B5EF4-FFF2-40B4-BE49-F238E27FC236}">
                <a16:creationId xmlns:a16="http://schemas.microsoft.com/office/drawing/2014/main" id="{5C081A18-833E-ED6F-A994-3B886098E979}"/>
              </a:ext>
            </a:extLst>
          </p:cNvPr>
          <p:cNvSpPr/>
          <p:nvPr userDrawn="1"/>
        </p:nvSpPr>
        <p:spPr>
          <a:xfrm rot="5400000">
            <a:off x="882691" y="2676256"/>
            <a:ext cx="259459" cy="973642"/>
          </a:xfrm>
          <a:prstGeom prst="rect">
            <a:avLst/>
          </a:prstGeom>
          <a:solidFill>
            <a:srgbClr val="99C1C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2" name="Rechteck 61">
            <a:extLst>
              <a:ext uri="{FF2B5EF4-FFF2-40B4-BE49-F238E27FC236}">
                <a16:creationId xmlns:a16="http://schemas.microsoft.com/office/drawing/2014/main" id="{B469EA46-A609-D361-D41E-898E8CCFDD1C}"/>
              </a:ext>
            </a:extLst>
          </p:cNvPr>
          <p:cNvSpPr/>
          <p:nvPr userDrawn="1"/>
        </p:nvSpPr>
        <p:spPr>
          <a:xfrm rot="5400000">
            <a:off x="882691" y="3051338"/>
            <a:ext cx="259459" cy="973642"/>
          </a:xfrm>
          <a:prstGeom prst="rect">
            <a:avLst/>
          </a:prstGeom>
          <a:solidFill>
            <a:srgbClr val="CCE0E6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3" name="Rechteck 62">
            <a:extLst>
              <a:ext uri="{FF2B5EF4-FFF2-40B4-BE49-F238E27FC236}">
                <a16:creationId xmlns:a16="http://schemas.microsoft.com/office/drawing/2014/main" id="{867F8BFD-09BA-BF0D-D269-60FDDF3A90F3}"/>
              </a:ext>
            </a:extLst>
          </p:cNvPr>
          <p:cNvSpPr/>
          <p:nvPr userDrawn="1"/>
        </p:nvSpPr>
        <p:spPr>
          <a:xfrm rot="5400000">
            <a:off x="882691" y="3426419"/>
            <a:ext cx="259459" cy="973642"/>
          </a:xfrm>
          <a:prstGeom prst="rect">
            <a:avLst/>
          </a:prstGeom>
          <a:solidFill>
            <a:srgbClr val="E6EFF3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64" name="Textfeld 63">
            <a:extLst>
              <a:ext uri="{FF2B5EF4-FFF2-40B4-BE49-F238E27FC236}">
                <a16:creationId xmlns:a16="http://schemas.microsoft.com/office/drawing/2014/main" id="{6239971E-D5C3-F8B8-349A-1A9F3E30AD05}"/>
              </a:ext>
            </a:extLst>
          </p:cNvPr>
          <p:cNvSpPr txBox="1"/>
          <p:nvPr userDrawn="1"/>
        </p:nvSpPr>
        <p:spPr>
          <a:xfrm>
            <a:off x="525598" y="1578371"/>
            <a:ext cx="9736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dirty="0">
                <a:solidFill>
                  <a:schemeClr val="bg1"/>
                </a:solidFill>
              </a:rPr>
              <a:t>#006382</a:t>
            </a:r>
          </a:p>
        </p:txBody>
      </p:sp>
      <p:sp>
        <p:nvSpPr>
          <p:cNvPr id="65" name="Textfeld 64">
            <a:extLst>
              <a:ext uri="{FF2B5EF4-FFF2-40B4-BE49-F238E27FC236}">
                <a16:creationId xmlns:a16="http://schemas.microsoft.com/office/drawing/2014/main" id="{6821C28C-4A4D-8DAF-0527-6A876838064A}"/>
              </a:ext>
            </a:extLst>
          </p:cNvPr>
          <p:cNvSpPr txBox="1"/>
          <p:nvPr userDrawn="1"/>
        </p:nvSpPr>
        <p:spPr>
          <a:xfrm>
            <a:off x="525598" y="2270531"/>
            <a:ext cx="9736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dirty="0">
                <a:solidFill>
                  <a:schemeClr val="bg1"/>
                </a:solidFill>
              </a:rPr>
              <a:t>#33829B</a:t>
            </a:r>
          </a:p>
        </p:txBody>
      </p:sp>
      <p:sp>
        <p:nvSpPr>
          <p:cNvPr id="66" name="Textfeld 65">
            <a:extLst>
              <a:ext uri="{FF2B5EF4-FFF2-40B4-BE49-F238E27FC236}">
                <a16:creationId xmlns:a16="http://schemas.microsoft.com/office/drawing/2014/main" id="{AB7C577F-2111-4B97-4636-35B48E94AFCE}"/>
              </a:ext>
            </a:extLst>
          </p:cNvPr>
          <p:cNvSpPr txBox="1"/>
          <p:nvPr userDrawn="1"/>
        </p:nvSpPr>
        <p:spPr>
          <a:xfrm>
            <a:off x="525598" y="2651799"/>
            <a:ext cx="9736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dirty="0">
                <a:solidFill>
                  <a:schemeClr val="tx1"/>
                </a:solidFill>
              </a:rPr>
              <a:t>#66A1B4</a:t>
            </a:r>
          </a:p>
        </p:txBody>
      </p:sp>
      <p:sp>
        <p:nvSpPr>
          <p:cNvPr id="67" name="Textfeld 66">
            <a:extLst>
              <a:ext uri="{FF2B5EF4-FFF2-40B4-BE49-F238E27FC236}">
                <a16:creationId xmlns:a16="http://schemas.microsoft.com/office/drawing/2014/main" id="{45AA6821-6C92-20A8-279A-74937180D90B}"/>
              </a:ext>
            </a:extLst>
          </p:cNvPr>
          <p:cNvSpPr txBox="1"/>
          <p:nvPr userDrawn="1"/>
        </p:nvSpPr>
        <p:spPr>
          <a:xfrm>
            <a:off x="525598" y="3022295"/>
            <a:ext cx="9736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dirty="0">
                <a:solidFill>
                  <a:schemeClr val="tx1"/>
                </a:solidFill>
              </a:rPr>
              <a:t>#99C1CD</a:t>
            </a:r>
          </a:p>
        </p:txBody>
      </p:sp>
      <p:sp>
        <p:nvSpPr>
          <p:cNvPr id="68" name="Textfeld 67">
            <a:extLst>
              <a:ext uri="{FF2B5EF4-FFF2-40B4-BE49-F238E27FC236}">
                <a16:creationId xmlns:a16="http://schemas.microsoft.com/office/drawing/2014/main" id="{DF3F4F69-120C-5393-9B4D-787B56352AB4}"/>
              </a:ext>
            </a:extLst>
          </p:cNvPr>
          <p:cNvSpPr txBox="1"/>
          <p:nvPr userDrawn="1"/>
        </p:nvSpPr>
        <p:spPr>
          <a:xfrm>
            <a:off x="525598" y="3392732"/>
            <a:ext cx="9736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dirty="0">
                <a:solidFill>
                  <a:schemeClr val="tx1"/>
                </a:solidFill>
              </a:rPr>
              <a:t>#CCE0E6</a:t>
            </a:r>
          </a:p>
        </p:txBody>
      </p:sp>
      <p:sp>
        <p:nvSpPr>
          <p:cNvPr id="69" name="Textfeld 68">
            <a:extLst>
              <a:ext uri="{FF2B5EF4-FFF2-40B4-BE49-F238E27FC236}">
                <a16:creationId xmlns:a16="http://schemas.microsoft.com/office/drawing/2014/main" id="{EC31A020-DE4F-D08B-F634-86B207AE7FC1}"/>
              </a:ext>
            </a:extLst>
          </p:cNvPr>
          <p:cNvSpPr txBox="1"/>
          <p:nvPr userDrawn="1"/>
        </p:nvSpPr>
        <p:spPr>
          <a:xfrm>
            <a:off x="525598" y="3774645"/>
            <a:ext cx="9736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dirty="0">
                <a:solidFill>
                  <a:schemeClr val="tx1"/>
                </a:solidFill>
              </a:rPr>
              <a:t>#E6EFF3</a:t>
            </a:r>
          </a:p>
        </p:txBody>
      </p:sp>
      <p:sp>
        <p:nvSpPr>
          <p:cNvPr id="70" name="Rechteck 69">
            <a:extLst>
              <a:ext uri="{FF2B5EF4-FFF2-40B4-BE49-F238E27FC236}">
                <a16:creationId xmlns:a16="http://schemas.microsoft.com/office/drawing/2014/main" id="{E7DE4120-DFD2-6B92-AEF0-7BA277B722B0}"/>
              </a:ext>
            </a:extLst>
          </p:cNvPr>
          <p:cNvSpPr/>
          <p:nvPr userDrawn="1"/>
        </p:nvSpPr>
        <p:spPr>
          <a:xfrm rot="5400000">
            <a:off x="8074479" y="1224702"/>
            <a:ext cx="518918" cy="973642"/>
          </a:xfrm>
          <a:prstGeom prst="rect">
            <a:avLst/>
          </a:prstGeom>
          <a:solidFill>
            <a:srgbClr val="4A4A49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1" name="Rechteck 70">
            <a:extLst>
              <a:ext uri="{FF2B5EF4-FFF2-40B4-BE49-F238E27FC236}">
                <a16:creationId xmlns:a16="http://schemas.microsoft.com/office/drawing/2014/main" id="{E103DCE6-A31C-9510-9B37-82F232B3699D}"/>
              </a:ext>
            </a:extLst>
          </p:cNvPr>
          <p:cNvSpPr/>
          <p:nvPr userDrawn="1"/>
        </p:nvSpPr>
        <p:spPr>
          <a:xfrm rot="5400000">
            <a:off x="8196483" y="1923192"/>
            <a:ext cx="265261" cy="973642"/>
          </a:xfrm>
          <a:prstGeom prst="rect">
            <a:avLst/>
          </a:prstGeom>
          <a:solidFill>
            <a:srgbClr val="6E6E6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2" name="Rechteck 71">
            <a:extLst>
              <a:ext uri="{FF2B5EF4-FFF2-40B4-BE49-F238E27FC236}">
                <a16:creationId xmlns:a16="http://schemas.microsoft.com/office/drawing/2014/main" id="{FFADFE3A-85C1-B763-32ED-B70F8BC76C02}"/>
              </a:ext>
            </a:extLst>
          </p:cNvPr>
          <p:cNvSpPr/>
          <p:nvPr userDrawn="1"/>
        </p:nvSpPr>
        <p:spPr>
          <a:xfrm rot="5400000">
            <a:off x="8199384" y="2301175"/>
            <a:ext cx="259459" cy="973642"/>
          </a:xfrm>
          <a:prstGeom prst="rect">
            <a:avLst/>
          </a:prstGeom>
          <a:solidFill>
            <a:srgbClr val="929292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3" name="Rechteck 72">
            <a:extLst>
              <a:ext uri="{FF2B5EF4-FFF2-40B4-BE49-F238E27FC236}">
                <a16:creationId xmlns:a16="http://schemas.microsoft.com/office/drawing/2014/main" id="{968B61F4-5797-6332-5E28-1FD38EE326B1}"/>
              </a:ext>
            </a:extLst>
          </p:cNvPr>
          <p:cNvSpPr/>
          <p:nvPr userDrawn="1"/>
        </p:nvSpPr>
        <p:spPr>
          <a:xfrm rot="5400000">
            <a:off x="8199384" y="2676256"/>
            <a:ext cx="259459" cy="973642"/>
          </a:xfrm>
          <a:prstGeom prst="rect">
            <a:avLst/>
          </a:prstGeom>
          <a:solidFill>
            <a:srgbClr val="B7B7B6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4" name="Rechteck 73">
            <a:extLst>
              <a:ext uri="{FF2B5EF4-FFF2-40B4-BE49-F238E27FC236}">
                <a16:creationId xmlns:a16="http://schemas.microsoft.com/office/drawing/2014/main" id="{BB0A78C2-E4EB-3399-DE17-AAB1CA6998DD}"/>
              </a:ext>
            </a:extLst>
          </p:cNvPr>
          <p:cNvSpPr/>
          <p:nvPr userDrawn="1"/>
        </p:nvSpPr>
        <p:spPr>
          <a:xfrm rot="5400000">
            <a:off x="8199384" y="3051338"/>
            <a:ext cx="259459" cy="973642"/>
          </a:xfrm>
          <a:prstGeom prst="rect">
            <a:avLst/>
          </a:prstGeom>
          <a:solidFill>
            <a:srgbClr val="DBDBDB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5" name="Rechteck 74">
            <a:extLst>
              <a:ext uri="{FF2B5EF4-FFF2-40B4-BE49-F238E27FC236}">
                <a16:creationId xmlns:a16="http://schemas.microsoft.com/office/drawing/2014/main" id="{5FEDB137-A73A-ED55-628D-1C942EC93A55}"/>
              </a:ext>
            </a:extLst>
          </p:cNvPr>
          <p:cNvSpPr/>
          <p:nvPr userDrawn="1"/>
        </p:nvSpPr>
        <p:spPr>
          <a:xfrm rot="5400000">
            <a:off x="8199384" y="3426419"/>
            <a:ext cx="259459" cy="973642"/>
          </a:xfrm>
          <a:prstGeom prst="rect">
            <a:avLst/>
          </a:prstGeom>
          <a:solidFill>
            <a:srgbClr val="EDEDE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6" name="Textfeld 75">
            <a:extLst>
              <a:ext uri="{FF2B5EF4-FFF2-40B4-BE49-F238E27FC236}">
                <a16:creationId xmlns:a16="http://schemas.microsoft.com/office/drawing/2014/main" id="{67CBD49B-2A91-33EF-4D4B-CB397F565FDE}"/>
              </a:ext>
            </a:extLst>
          </p:cNvPr>
          <p:cNvSpPr txBox="1"/>
          <p:nvPr userDrawn="1"/>
        </p:nvSpPr>
        <p:spPr>
          <a:xfrm>
            <a:off x="7847117" y="1578371"/>
            <a:ext cx="9695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dirty="0">
                <a:solidFill>
                  <a:schemeClr val="bg1"/>
                </a:solidFill>
              </a:rPr>
              <a:t>#4A4A49</a:t>
            </a:r>
          </a:p>
        </p:txBody>
      </p:sp>
      <p:sp>
        <p:nvSpPr>
          <p:cNvPr id="77" name="Textfeld 76">
            <a:extLst>
              <a:ext uri="{FF2B5EF4-FFF2-40B4-BE49-F238E27FC236}">
                <a16:creationId xmlns:a16="http://schemas.microsoft.com/office/drawing/2014/main" id="{06572231-A1B3-0349-F8C0-13689C93C1C2}"/>
              </a:ext>
            </a:extLst>
          </p:cNvPr>
          <p:cNvSpPr txBox="1"/>
          <p:nvPr userDrawn="1"/>
        </p:nvSpPr>
        <p:spPr>
          <a:xfrm>
            <a:off x="7847117" y="2270531"/>
            <a:ext cx="9695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dirty="0">
                <a:solidFill>
                  <a:schemeClr val="bg1"/>
                </a:solidFill>
              </a:rPr>
              <a:t>#6E6E6D</a:t>
            </a:r>
          </a:p>
        </p:txBody>
      </p:sp>
      <p:sp>
        <p:nvSpPr>
          <p:cNvPr id="78" name="Textfeld 77">
            <a:extLst>
              <a:ext uri="{FF2B5EF4-FFF2-40B4-BE49-F238E27FC236}">
                <a16:creationId xmlns:a16="http://schemas.microsoft.com/office/drawing/2014/main" id="{700ABDB4-357E-FE89-9402-728E0090CDBC}"/>
              </a:ext>
            </a:extLst>
          </p:cNvPr>
          <p:cNvSpPr txBox="1"/>
          <p:nvPr userDrawn="1"/>
        </p:nvSpPr>
        <p:spPr>
          <a:xfrm>
            <a:off x="7847117" y="2651799"/>
            <a:ext cx="9695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dirty="0">
                <a:solidFill>
                  <a:schemeClr val="tx1"/>
                </a:solidFill>
              </a:rPr>
              <a:t>#929292</a:t>
            </a:r>
          </a:p>
        </p:txBody>
      </p:sp>
      <p:sp>
        <p:nvSpPr>
          <p:cNvPr id="79" name="Textfeld 78">
            <a:extLst>
              <a:ext uri="{FF2B5EF4-FFF2-40B4-BE49-F238E27FC236}">
                <a16:creationId xmlns:a16="http://schemas.microsoft.com/office/drawing/2014/main" id="{000C9EFA-68D8-2C49-2928-C982A7845AE1}"/>
              </a:ext>
            </a:extLst>
          </p:cNvPr>
          <p:cNvSpPr txBox="1"/>
          <p:nvPr userDrawn="1"/>
        </p:nvSpPr>
        <p:spPr>
          <a:xfrm>
            <a:off x="7847117" y="3022295"/>
            <a:ext cx="9695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dirty="0">
                <a:solidFill>
                  <a:schemeClr val="tx1"/>
                </a:solidFill>
              </a:rPr>
              <a:t>#B7B7B6</a:t>
            </a:r>
          </a:p>
        </p:txBody>
      </p:sp>
      <p:sp>
        <p:nvSpPr>
          <p:cNvPr id="80" name="Textfeld 79">
            <a:extLst>
              <a:ext uri="{FF2B5EF4-FFF2-40B4-BE49-F238E27FC236}">
                <a16:creationId xmlns:a16="http://schemas.microsoft.com/office/drawing/2014/main" id="{8131AC9C-7DE9-8774-5A19-62EEC3C8A0BB}"/>
              </a:ext>
            </a:extLst>
          </p:cNvPr>
          <p:cNvSpPr txBox="1"/>
          <p:nvPr userDrawn="1"/>
        </p:nvSpPr>
        <p:spPr>
          <a:xfrm>
            <a:off x="7847117" y="3392732"/>
            <a:ext cx="9695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dirty="0">
                <a:solidFill>
                  <a:schemeClr val="tx1"/>
                </a:solidFill>
              </a:rPr>
              <a:t>#DBDBDB</a:t>
            </a:r>
          </a:p>
        </p:txBody>
      </p:sp>
      <p:sp>
        <p:nvSpPr>
          <p:cNvPr id="81" name="Textfeld 80">
            <a:extLst>
              <a:ext uri="{FF2B5EF4-FFF2-40B4-BE49-F238E27FC236}">
                <a16:creationId xmlns:a16="http://schemas.microsoft.com/office/drawing/2014/main" id="{F59A1532-F288-1E64-0457-0C68F070D58E}"/>
              </a:ext>
            </a:extLst>
          </p:cNvPr>
          <p:cNvSpPr txBox="1"/>
          <p:nvPr userDrawn="1"/>
        </p:nvSpPr>
        <p:spPr>
          <a:xfrm>
            <a:off x="7847117" y="3774645"/>
            <a:ext cx="9695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dirty="0">
                <a:solidFill>
                  <a:schemeClr val="tx1"/>
                </a:solidFill>
              </a:rPr>
              <a:t>#EDEDED</a:t>
            </a:r>
          </a:p>
        </p:txBody>
      </p:sp>
      <p:sp>
        <p:nvSpPr>
          <p:cNvPr id="82" name="Rechteck 81">
            <a:extLst>
              <a:ext uri="{FF2B5EF4-FFF2-40B4-BE49-F238E27FC236}">
                <a16:creationId xmlns:a16="http://schemas.microsoft.com/office/drawing/2014/main" id="{4936C063-4009-CB00-BE5C-5C6B21FB3E96}"/>
              </a:ext>
            </a:extLst>
          </p:cNvPr>
          <p:cNvSpPr/>
          <p:nvPr userDrawn="1"/>
        </p:nvSpPr>
        <p:spPr>
          <a:xfrm rot="5400000">
            <a:off x="3187592" y="1224702"/>
            <a:ext cx="518918" cy="973642"/>
          </a:xfrm>
          <a:prstGeom prst="rect">
            <a:avLst/>
          </a:prstGeom>
          <a:solidFill>
            <a:srgbClr val="AAD29A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3" name="Rechteck 82">
            <a:extLst>
              <a:ext uri="{FF2B5EF4-FFF2-40B4-BE49-F238E27FC236}">
                <a16:creationId xmlns:a16="http://schemas.microsoft.com/office/drawing/2014/main" id="{8B72B6C6-41E3-4010-AD95-41B12C3FE8DD}"/>
              </a:ext>
            </a:extLst>
          </p:cNvPr>
          <p:cNvSpPr/>
          <p:nvPr userDrawn="1"/>
        </p:nvSpPr>
        <p:spPr>
          <a:xfrm rot="5400000">
            <a:off x="3314420" y="1923192"/>
            <a:ext cx="265261" cy="973642"/>
          </a:xfrm>
          <a:prstGeom prst="rect">
            <a:avLst/>
          </a:prstGeom>
          <a:solidFill>
            <a:srgbClr val="BBDBAE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4" name="Rechteck 83">
            <a:extLst>
              <a:ext uri="{FF2B5EF4-FFF2-40B4-BE49-F238E27FC236}">
                <a16:creationId xmlns:a16="http://schemas.microsoft.com/office/drawing/2014/main" id="{088F3EFD-0F28-12E6-7F6E-428480ABD605}"/>
              </a:ext>
            </a:extLst>
          </p:cNvPr>
          <p:cNvSpPr/>
          <p:nvPr userDrawn="1"/>
        </p:nvSpPr>
        <p:spPr>
          <a:xfrm rot="5400000">
            <a:off x="3317321" y="2301175"/>
            <a:ext cx="259459" cy="973642"/>
          </a:xfrm>
          <a:prstGeom prst="rect">
            <a:avLst/>
          </a:prstGeom>
          <a:solidFill>
            <a:srgbClr val="CCE4C2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5" name="Rechteck 84">
            <a:extLst>
              <a:ext uri="{FF2B5EF4-FFF2-40B4-BE49-F238E27FC236}">
                <a16:creationId xmlns:a16="http://schemas.microsoft.com/office/drawing/2014/main" id="{9DA46D5F-0B68-F75B-1FF6-B9AAF4C8F2D8}"/>
              </a:ext>
            </a:extLst>
          </p:cNvPr>
          <p:cNvSpPr/>
          <p:nvPr userDrawn="1"/>
        </p:nvSpPr>
        <p:spPr>
          <a:xfrm rot="5400000">
            <a:off x="3317321" y="2676256"/>
            <a:ext cx="259459" cy="973642"/>
          </a:xfrm>
          <a:prstGeom prst="rect">
            <a:avLst/>
          </a:prstGeom>
          <a:solidFill>
            <a:srgbClr val="DDEDD7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6" name="Rechteck 85">
            <a:extLst>
              <a:ext uri="{FF2B5EF4-FFF2-40B4-BE49-F238E27FC236}">
                <a16:creationId xmlns:a16="http://schemas.microsoft.com/office/drawing/2014/main" id="{77391CFD-7AD4-8AA8-ACE5-CE84C6ED9CD9}"/>
              </a:ext>
            </a:extLst>
          </p:cNvPr>
          <p:cNvSpPr/>
          <p:nvPr userDrawn="1"/>
        </p:nvSpPr>
        <p:spPr>
          <a:xfrm rot="5400000">
            <a:off x="3317321" y="3051338"/>
            <a:ext cx="259459" cy="973642"/>
          </a:xfrm>
          <a:prstGeom prst="rect">
            <a:avLst/>
          </a:prstGeom>
          <a:solidFill>
            <a:srgbClr val="EEF6EB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7" name="Rechteck 86">
            <a:extLst>
              <a:ext uri="{FF2B5EF4-FFF2-40B4-BE49-F238E27FC236}">
                <a16:creationId xmlns:a16="http://schemas.microsoft.com/office/drawing/2014/main" id="{47064349-5B77-C59E-9D19-90D82D9EB652}"/>
              </a:ext>
            </a:extLst>
          </p:cNvPr>
          <p:cNvSpPr/>
          <p:nvPr userDrawn="1"/>
        </p:nvSpPr>
        <p:spPr>
          <a:xfrm rot="5400000">
            <a:off x="3317321" y="3426419"/>
            <a:ext cx="259459" cy="973642"/>
          </a:xfrm>
          <a:prstGeom prst="rect">
            <a:avLst/>
          </a:prstGeom>
          <a:solidFill>
            <a:srgbClr val="F7FBF5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8" name="Textfeld 87">
            <a:extLst>
              <a:ext uri="{FF2B5EF4-FFF2-40B4-BE49-F238E27FC236}">
                <a16:creationId xmlns:a16="http://schemas.microsoft.com/office/drawing/2014/main" id="{C1327F61-13A1-BF5A-13D9-A7E305D052D3}"/>
              </a:ext>
            </a:extLst>
          </p:cNvPr>
          <p:cNvSpPr txBox="1"/>
          <p:nvPr userDrawn="1"/>
        </p:nvSpPr>
        <p:spPr>
          <a:xfrm>
            <a:off x="2965054" y="1578371"/>
            <a:ext cx="96955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dirty="0">
                <a:solidFill>
                  <a:schemeClr val="bg1"/>
                </a:solidFill>
              </a:rPr>
              <a:t>#AAD29A</a:t>
            </a:r>
          </a:p>
        </p:txBody>
      </p:sp>
      <p:sp>
        <p:nvSpPr>
          <p:cNvPr id="89" name="Textfeld 88">
            <a:extLst>
              <a:ext uri="{FF2B5EF4-FFF2-40B4-BE49-F238E27FC236}">
                <a16:creationId xmlns:a16="http://schemas.microsoft.com/office/drawing/2014/main" id="{818AC6D6-E12D-B527-F2FA-1AEFB4DEEAA1}"/>
              </a:ext>
            </a:extLst>
          </p:cNvPr>
          <p:cNvSpPr txBox="1"/>
          <p:nvPr userDrawn="1"/>
        </p:nvSpPr>
        <p:spPr>
          <a:xfrm>
            <a:off x="2965054" y="2270531"/>
            <a:ext cx="96955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dirty="0">
                <a:solidFill>
                  <a:schemeClr val="bg1"/>
                </a:solidFill>
              </a:rPr>
              <a:t>#BBDBAE</a:t>
            </a:r>
          </a:p>
        </p:txBody>
      </p:sp>
      <p:sp>
        <p:nvSpPr>
          <p:cNvPr id="90" name="Textfeld 89">
            <a:extLst>
              <a:ext uri="{FF2B5EF4-FFF2-40B4-BE49-F238E27FC236}">
                <a16:creationId xmlns:a16="http://schemas.microsoft.com/office/drawing/2014/main" id="{34AA0D26-0F2E-BBE0-8015-0E668083F8D6}"/>
              </a:ext>
            </a:extLst>
          </p:cNvPr>
          <p:cNvSpPr txBox="1"/>
          <p:nvPr userDrawn="1"/>
        </p:nvSpPr>
        <p:spPr>
          <a:xfrm>
            <a:off x="2965054" y="2651799"/>
            <a:ext cx="96955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dirty="0">
                <a:solidFill>
                  <a:schemeClr val="tx1"/>
                </a:solidFill>
              </a:rPr>
              <a:t>#CCE4C2</a:t>
            </a:r>
          </a:p>
        </p:txBody>
      </p:sp>
      <p:sp>
        <p:nvSpPr>
          <p:cNvPr id="91" name="Textfeld 90">
            <a:extLst>
              <a:ext uri="{FF2B5EF4-FFF2-40B4-BE49-F238E27FC236}">
                <a16:creationId xmlns:a16="http://schemas.microsoft.com/office/drawing/2014/main" id="{3084C8F3-6CA7-B8A5-87AA-BBDC7BDF40E9}"/>
              </a:ext>
            </a:extLst>
          </p:cNvPr>
          <p:cNvSpPr txBox="1"/>
          <p:nvPr userDrawn="1"/>
        </p:nvSpPr>
        <p:spPr>
          <a:xfrm>
            <a:off x="2965054" y="3022295"/>
            <a:ext cx="96955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dirty="0">
                <a:solidFill>
                  <a:schemeClr val="tx1"/>
                </a:solidFill>
              </a:rPr>
              <a:t>#DDEDD7</a:t>
            </a:r>
          </a:p>
        </p:txBody>
      </p:sp>
      <p:sp>
        <p:nvSpPr>
          <p:cNvPr id="92" name="Textfeld 91">
            <a:extLst>
              <a:ext uri="{FF2B5EF4-FFF2-40B4-BE49-F238E27FC236}">
                <a16:creationId xmlns:a16="http://schemas.microsoft.com/office/drawing/2014/main" id="{D97881C5-8A9C-3097-F0AF-465E0E407FE2}"/>
              </a:ext>
            </a:extLst>
          </p:cNvPr>
          <p:cNvSpPr txBox="1"/>
          <p:nvPr userDrawn="1"/>
        </p:nvSpPr>
        <p:spPr>
          <a:xfrm>
            <a:off x="2965054" y="3392732"/>
            <a:ext cx="96955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dirty="0">
                <a:solidFill>
                  <a:schemeClr val="tx1"/>
                </a:solidFill>
              </a:rPr>
              <a:t>#EEF6EB</a:t>
            </a:r>
          </a:p>
        </p:txBody>
      </p:sp>
      <p:sp>
        <p:nvSpPr>
          <p:cNvPr id="93" name="Textfeld 92">
            <a:extLst>
              <a:ext uri="{FF2B5EF4-FFF2-40B4-BE49-F238E27FC236}">
                <a16:creationId xmlns:a16="http://schemas.microsoft.com/office/drawing/2014/main" id="{A14FE1B3-C6E5-A11A-6B57-2440418669C1}"/>
              </a:ext>
            </a:extLst>
          </p:cNvPr>
          <p:cNvSpPr txBox="1"/>
          <p:nvPr userDrawn="1"/>
        </p:nvSpPr>
        <p:spPr>
          <a:xfrm>
            <a:off x="2965054" y="3774645"/>
            <a:ext cx="96955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dirty="0">
                <a:solidFill>
                  <a:schemeClr val="tx1"/>
                </a:solidFill>
              </a:rPr>
              <a:t>#F7FBF5</a:t>
            </a:r>
          </a:p>
        </p:txBody>
      </p:sp>
      <p:sp>
        <p:nvSpPr>
          <p:cNvPr id="94" name="Rechteck 93">
            <a:extLst>
              <a:ext uri="{FF2B5EF4-FFF2-40B4-BE49-F238E27FC236}">
                <a16:creationId xmlns:a16="http://schemas.microsoft.com/office/drawing/2014/main" id="{3A0EB98F-C750-A07D-4C04-E988B8634807}"/>
              </a:ext>
            </a:extLst>
          </p:cNvPr>
          <p:cNvSpPr/>
          <p:nvPr userDrawn="1"/>
        </p:nvSpPr>
        <p:spPr>
          <a:xfrm rot="5400000">
            <a:off x="4411674" y="1224702"/>
            <a:ext cx="518918" cy="973642"/>
          </a:xfrm>
          <a:prstGeom prst="rect">
            <a:avLst/>
          </a:prstGeom>
          <a:solidFill>
            <a:srgbClr val="86CDD2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5" name="Rechteck 94">
            <a:extLst>
              <a:ext uri="{FF2B5EF4-FFF2-40B4-BE49-F238E27FC236}">
                <a16:creationId xmlns:a16="http://schemas.microsoft.com/office/drawing/2014/main" id="{3E263EF0-AE02-0D12-F29D-4328428A26F1}"/>
              </a:ext>
            </a:extLst>
          </p:cNvPr>
          <p:cNvSpPr/>
          <p:nvPr userDrawn="1"/>
        </p:nvSpPr>
        <p:spPr>
          <a:xfrm rot="5400000">
            <a:off x="4538502" y="1923192"/>
            <a:ext cx="265261" cy="973642"/>
          </a:xfrm>
          <a:prstGeom prst="rect">
            <a:avLst/>
          </a:prstGeom>
          <a:solidFill>
            <a:srgbClr val="9ED7DB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6" name="Rechteck 95">
            <a:extLst>
              <a:ext uri="{FF2B5EF4-FFF2-40B4-BE49-F238E27FC236}">
                <a16:creationId xmlns:a16="http://schemas.microsoft.com/office/drawing/2014/main" id="{5A123024-2310-5DAD-CA73-88AC894350E8}"/>
              </a:ext>
            </a:extLst>
          </p:cNvPr>
          <p:cNvSpPr/>
          <p:nvPr userDrawn="1"/>
        </p:nvSpPr>
        <p:spPr>
          <a:xfrm rot="5400000">
            <a:off x="4541403" y="2301175"/>
            <a:ext cx="259459" cy="973642"/>
          </a:xfrm>
          <a:prstGeom prst="rect">
            <a:avLst/>
          </a:prstGeom>
          <a:solidFill>
            <a:srgbClr val="B6E1E4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7" name="Rechteck 96">
            <a:extLst>
              <a:ext uri="{FF2B5EF4-FFF2-40B4-BE49-F238E27FC236}">
                <a16:creationId xmlns:a16="http://schemas.microsoft.com/office/drawing/2014/main" id="{C606FB83-05B0-17D3-F1FB-4723E3C66736}"/>
              </a:ext>
            </a:extLst>
          </p:cNvPr>
          <p:cNvSpPr/>
          <p:nvPr userDrawn="1"/>
        </p:nvSpPr>
        <p:spPr>
          <a:xfrm rot="5400000">
            <a:off x="4541403" y="2676256"/>
            <a:ext cx="259459" cy="973642"/>
          </a:xfrm>
          <a:prstGeom prst="rect">
            <a:avLst/>
          </a:prstGeom>
          <a:solidFill>
            <a:srgbClr val="CFEBE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8" name="Rechteck 97">
            <a:extLst>
              <a:ext uri="{FF2B5EF4-FFF2-40B4-BE49-F238E27FC236}">
                <a16:creationId xmlns:a16="http://schemas.microsoft.com/office/drawing/2014/main" id="{7B481A73-B070-2BBD-34C6-E93F35DC435F}"/>
              </a:ext>
            </a:extLst>
          </p:cNvPr>
          <p:cNvSpPr/>
          <p:nvPr userDrawn="1"/>
        </p:nvSpPr>
        <p:spPr>
          <a:xfrm rot="5400000">
            <a:off x="4541403" y="3051338"/>
            <a:ext cx="259459" cy="973642"/>
          </a:xfrm>
          <a:prstGeom prst="rect">
            <a:avLst/>
          </a:prstGeom>
          <a:solidFill>
            <a:srgbClr val="E7F5F6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9" name="Rechteck 98">
            <a:extLst>
              <a:ext uri="{FF2B5EF4-FFF2-40B4-BE49-F238E27FC236}">
                <a16:creationId xmlns:a16="http://schemas.microsoft.com/office/drawing/2014/main" id="{1C144586-E366-F4ED-4F47-D52162C9074D}"/>
              </a:ext>
            </a:extLst>
          </p:cNvPr>
          <p:cNvSpPr/>
          <p:nvPr userDrawn="1"/>
        </p:nvSpPr>
        <p:spPr>
          <a:xfrm rot="5400000">
            <a:off x="4541403" y="3426419"/>
            <a:ext cx="259459" cy="973642"/>
          </a:xfrm>
          <a:prstGeom prst="rect">
            <a:avLst/>
          </a:prstGeom>
          <a:solidFill>
            <a:srgbClr val="F3FAFB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0" name="Textfeld 99">
            <a:extLst>
              <a:ext uri="{FF2B5EF4-FFF2-40B4-BE49-F238E27FC236}">
                <a16:creationId xmlns:a16="http://schemas.microsoft.com/office/drawing/2014/main" id="{E5CED575-B8CC-11D6-3F37-6FC371189295}"/>
              </a:ext>
            </a:extLst>
          </p:cNvPr>
          <p:cNvSpPr txBox="1"/>
          <p:nvPr userDrawn="1"/>
        </p:nvSpPr>
        <p:spPr>
          <a:xfrm>
            <a:off x="4179485" y="1578370"/>
            <a:ext cx="96955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dirty="0">
                <a:solidFill>
                  <a:schemeClr val="bg1"/>
                </a:solidFill>
              </a:rPr>
              <a:t>#86CDD2</a:t>
            </a:r>
          </a:p>
        </p:txBody>
      </p:sp>
      <p:sp>
        <p:nvSpPr>
          <p:cNvPr id="101" name="Textfeld 100">
            <a:extLst>
              <a:ext uri="{FF2B5EF4-FFF2-40B4-BE49-F238E27FC236}">
                <a16:creationId xmlns:a16="http://schemas.microsoft.com/office/drawing/2014/main" id="{ECD1AB35-F4E9-57B3-EDAB-0EB96E98B459}"/>
              </a:ext>
            </a:extLst>
          </p:cNvPr>
          <p:cNvSpPr txBox="1"/>
          <p:nvPr userDrawn="1"/>
        </p:nvSpPr>
        <p:spPr>
          <a:xfrm>
            <a:off x="4179485" y="2270530"/>
            <a:ext cx="96955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dirty="0">
                <a:solidFill>
                  <a:schemeClr val="bg1"/>
                </a:solidFill>
              </a:rPr>
              <a:t>#9ED7DB</a:t>
            </a:r>
          </a:p>
        </p:txBody>
      </p:sp>
      <p:sp>
        <p:nvSpPr>
          <p:cNvPr id="102" name="Textfeld 101">
            <a:extLst>
              <a:ext uri="{FF2B5EF4-FFF2-40B4-BE49-F238E27FC236}">
                <a16:creationId xmlns:a16="http://schemas.microsoft.com/office/drawing/2014/main" id="{E60D4AFF-D964-7422-D9FE-53F36E0CE222}"/>
              </a:ext>
            </a:extLst>
          </p:cNvPr>
          <p:cNvSpPr txBox="1"/>
          <p:nvPr userDrawn="1"/>
        </p:nvSpPr>
        <p:spPr>
          <a:xfrm>
            <a:off x="4179485" y="2651798"/>
            <a:ext cx="96955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dirty="0">
                <a:solidFill>
                  <a:schemeClr val="tx1"/>
                </a:solidFill>
              </a:rPr>
              <a:t>#B6E1E4</a:t>
            </a:r>
          </a:p>
        </p:txBody>
      </p:sp>
      <p:sp>
        <p:nvSpPr>
          <p:cNvPr id="103" name="Textfeld 102">
            <a:extLst>
              <a:ext uri="{FF2B5EF4-FFF2-40B4-BE49-F238E27FC236}">
                <a16:creationId xmlns:a16="http://schemas.microsoft.com/office/drawing/2014/main" id="{4D91E8F7-BB7C-7C50-1966-60148563039C}"/>
              </a:ext>
            </a:extLst>
          </p:cNvPr>
          <p:cNvSpPr txBox="1"/>
          <p:nvPr userDrawn="1"/>
        </p:nvSpPr>
        <p:spPr>
          <a:xfrm>
            <a:off x="4179485" y="3022294"/>
            <a:ext cx="96955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dirty="0">
                <a:solidFill>
                  <a:schemeClr val="tx1"/>
                </a:solidFill>
              </a:rPr>
              <a:t>#CFEBED</a:t>
            </a:r>
          </a:p>
        </p:txBody>
      </p:sp>
      <p:sp>
        <p:nvSpPr>
          <p:cNvPr id="104" name="Textfeld 103">
            <a:extLst>
              <a:ext uri="{FF2B5EF4-FFF2-40B4-BE49-F238E27FC236}">
                <a16:creationId xmlns:a16="http://schemas.microsoft.com/office/drawing/2014/main" id="{BECF4DDC-41BB-B2FB-8B3A-C711E59F8DE0}"/>
              </a:ext>
            </a:extLst>
          </p:cNvPr>
          <p:cNvSpPr txBox="1"/>
          <p:nvPr userDrawn="1"/>
        </p:nvSpPr>
        <p:spPr>
          <a:xfrm>
            <a:off x="4179485" y="3392731"/>
            <a:ext cx="96955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dirty="0">
                <a:solidFill>
                  <a:schemeClr val="tx1"/>
                </a:solidFill>
              </a:rPr>
              <a:t>#E7F5F6</a:t>
            </a:r>
          </a:p>
        </p:txBody>
      </p:sp>
      <p:sp>
        <p:nvSpPr>
          <p:cNvPr id="105" name="Textfeld 104">
            <a:extLst>
              <a:ext uri="{FF2B5EF4-FFF2-40B4-BE49-F238E27FC236}">
                <a16:creationId xmlns:a16="http://schemas.microsoft.com/office/drawing/2014/main" id="{7A801082-0694-3596-4F3E-2DCE866847F3}"/>
              </a:ext>
            </a:extLst>
          </p:cNvPr>
          <p:cNvSpPr txBox="1"/>
          <p:nvPr userDrawn="1"/>
        </p:nvSpPr>
        <p:spPr>
          <a:xfrm>
            <a:off x="4179485" y="3774644"/>
            <a:ext cx="96955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dirty="0">
                <a:solidFill>
                  <a:schemeClr val="tx1"/>
                </a:solidFill>
              </a:rPr>
              <a:t>#F3FAFB</a:t>
            </a:r>
          </a:p>
        </p:txBody>
      </p:sp>
      <p:sp>
        <p:nvSpPr>
          <p:cNvPr id="106" name="Rechteck 105">
            <a:extLst>
              <a:ext uri="{FF2B5EF4-FFF2-40B4-BE49-F238E27FC236}">
                <a16:creationId xmlns:a16="http://schemas.microsoft.com/office/drawing/2014/main" id="{8CED0C37-AAC0-A2DC-985C-DC7FE2F9E2DC}"/>
              </a:ext>
            </a:extLst>
          </p:cNvPr>
          <p:cNvSpPr/>
          <p:nvPr userDrawn="1"/>
        </p:nvSpPr>
        <p:spPr>
          <a:xfrm rot="5400000">
            <a:off x="5630197" y="1224702"/>
            <a:ext cx="518918" cy="973642"/>
          </a:xfrm>
          <a:prstGeom prst="rect">
            <a:avLst/>
          </a:prstGeom>
          <a:solidFill>
            <a:srgbClr val="FFD744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07" name="Rechteck 106">
            <a:extLst>
              <a:ext uri="{FF2B5EF4-FFF2-40B4-BE49-F238E27FC236}">
                <a16:creationId xmlns:a16="http://schemas.microsoft.com/office/drawing/2014/main" id="{13BA3653-7DD4-8F46-A7FF-7B6B6B378462}"/>
              </a:ext>
            </a:extLst>
          </p:cNvPr>
          <p:cNvSpPr/>
          <p:nvPr userDrawn="1"/>
        </p:nvSpPr>
        <p:spPr>
          <a:xfrm rot="5400000">
            <a:off x="5757025" y="1923192"/>
            <a:ext cx="265261" cy="973642"/>
          </a:xfrm>
          <a:prstGeom prst="rect">
            <a:avLst/>
          </a:prstGeom>
          <a:solidFill>
            <a:srgbClr val="FFDF69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8" name="Rechteck 107">
            <a:extLst>
              <a:ext uri="{FF2B5EF4-FFF2-40B4-BE49-F238E27FC236}">
                <a16:creationId xmlns:a16="http://schemas.microsoft.com/office/drawing/2014/main" id="{0B1CEDFC-CECF-6062-B56F-2AB7BB39AEBE}"/>
              </a:ext>
            </a:extLst>
          </p:cNvPr>
          <p:cNvSpPr/>
          <p:nvPr userDrawn="1"/>
        </p:nvSpPr>
        <p:spPr>
          <a:xfrm rot="5400000">
            <a:off x="5759926" y="2301175"/>
            <a:ext cx="259459" cy="973642"/>
          </a:xfrm>
          <a:prstGeom prst="rect">
            <a:avLst/>
          </a:prstGeom>
          <a:solidFill>
            <a:srgbClr val="FFE78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9" name="Rechteck 108">
            <a:extLst>
              <a:ext uri="{FF2B5EF4-FFF2-40B4-BE49-F238E27FC236}">
                <a16:creationId xmlns:a16="http://schemas.microsoft.com/office/drawing/2014/main" id="{2AB702CF-9418-2FBB-1EEB-9481E705EA1C}"/>
              </a:ext>
            </a:extLst>
          </p:cNvPr>
          <p:cNvSpPr/>
          <p:nvPr userDrawn="1"/>
        </p:nvSpPr>
        <p:spPr>
          <a:xfrm rot="5400000">
            <a:off x="5759926" y="2676256"/>
            <a:ext cx="259459" cy="973642"/>
          </a:xfrm>
          <a:prstGeom prst="rect">
            <a:avLst/>
          </a:prstGeom>
          <a:solidFill>
            <a:srgbClr val="FFEFB4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0" name="Rechteck 109">
            <a:extLst>
              <a:ext uri="{FF2B5EF4-FFF2-40B4-BE49-F238E27FC236}">
                <a16:creationId xmlns:a16="http://schemas.microsoft.com/office/drawing/2014/main" id="{99B6E172-0B68-D184-7A23-0D830DD4A71E}"/>
              </a:ext>
            </a:extLst>
          </p:cNvPr>
          <p:cNvSpPr/>
          <p:nvPr userDrawn="1"/>
        </p:nvSpPr>
        <p:spPr>
          <a:xfrm rot="5400000">
            <a:off x="5759926" y="3051338"/>
            <a:ext cx="259459" cy="973642"/>
          </a:xfrm>
          <a:prstGeom prst="rect">
            <a:avLst/>
          </a:prstGeom>
          <a:solidFill>
            <a:srgbClr val="FFF7DA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1" name="Rechteck 110">
            <a:extLst>
              <a:ext uri="{FF2B5EF4-FFF2-40B4-BE49-F238E27FC236}">
                <a16:creationId xmlns:a16="http://schemas.microsoft.com/office/drawing/2014/main" id="{3A86005C-0790-12A4-B927-F79260CEDAC4}"/>
              </a:ext>
            </a:extLst>
          </p:cNvPr>
          <p:cNvSpPr/>
          <p:nvPr userDrawn="1"/>
        </p:nvSpPr>
        <p:spPr>
          <a:xfrm rot="5400000">
            <a:off x="5759926" y="3426419"/>
            <a:ext cx="259459" cy="973642"/>
          </a:xfrm>
          <a:prstGeom prst="rect">
            <a:avLst/>
          </a:prstGeom>
          <a:solidFill>
            <a:srgbClr val="FFFBEC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2" name="Textfeld 111">
            <a:extLst>
              <a:ext uri="{FF2B5EF4-FFF2-40B4-BE49-F238E27FC236}">
                <a16:creationId xmlns:a16="http://schemas.microsoft.com/office/drawing/2014/main" id="{7B560CEB-7320-1936-FA58-36F45DF47041}"/>
              </a:ext>
            </a:extLst>
          </p:cNvPr>
          <p:cNvSpPr txBox="1"/>
          <p:nvPr userDrawn="1"/>
        </p:nvSpPr>
        <p:spPr>
          <a:xfrm>
            <a:off x="5402834" y="1578371"/>
            <a:ext cx="9736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dirty="0">
                <a:solidFill>
                  <a:schemeClr val="bg1"/>
                </a:solidFill>
              </a:rPr>
              <a:t>#FFD744</a:t>
            </a:r>
          </a:p>
        </p:txBody>
      </p:sp>
      <p:sp>
        <p:nvSpPr>
          <p:cNvPr id="113" name="Textfeld 112">
            <a:extLst>
              <a:ext uri="{FF2B5EF4-FFF2-40B4-BE49-F238E27FC236}">
                <a16:creationId xmlns:a16="http://schemas.microsoft.com/office/drawing/2014/main" id="{65DBBE1C-D45E-CE13-7B20-56F3D20F42FE}"/>
              </a:ext>
            </a:extLst>
          </p:cNvPr>
          <p:cNvSpPr txBox="1"/>
          <p:nvPr userDrawn="1"/>
        </p:nvSpPr>
        <p:spPr>
          <a:xfrm>
            <a:off x="5402834" y="2270531"/>
            <a:ext cx="9736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dirty="0">
                <a:solidFill>
                  <a:schemeClr val="bg1"/>
                </a:solidFill>
              </a:rPr>
              <a:t>#FFDF69</a:t>
            </a:r>
          </a:p>
        </p:txBody>
      </p:sp>
      <p:sp>
        <p:nvSpPr>
          <p:cNvPr id="114" name="Textfeld 113">
            <a:extLst>
              <a:ext uri="{FF2B5EF4-FFF2-40B4-BE49-F238E27FC236}">
                <a16:creationId xmlns:a16="http://schemas.microsoft.com/office/drawing/2014/main" id="{25EB2E24-BC45-4E87-D2ED-CFE48F41800C}"/>
              </a:ext>
            </a:extLst>
          </p:cNvPr>
          <p:cNvSpPr txBox="1"/>
          <p:nvPr userDrawn="1"/>
        </p:nvSpPr>
        <p:spPr>
          <a:xfrm>
            <a:off x="5402834" y="2651799"/>
            <a:ext cx="9736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dirty="0">
                <a:solidFill>
                  <a:schemeClr val="tx1"/>
                </a:solidFill>
              </a:rPr>
              <a:t>#FFE78F</a:t>
            </a:r>
          </a:p>
        </p:txBody>
      </p:sp>
      <p:sp>
        <p:nvSpPr>
          <p:cNvPr id="115" name="Textfeld 114">
            <a:extLst>
              <a:ext uri="{FF2B5EF4-FFF2-40B4-BE49-F238E27FC236}">
                <a16:creationId xmlns:a16="http://schemas.microsoft.com/office/drawing/2014/main" id="{F182191B-4FE4-D1BF-C471-2C10A676F837}"/>
              </a:ext>
            </a:extLst>
          </p:cNvPr>
          <p:cNvSpPr txBox="1"/>
          <p:nvPr userDrawn="1"/>
        </p:nvSpPr>
        <p:spPr>
          <a:xfrm>
            <a:off x="5402834" y="3022295"/>
            <a:ext cx="9736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dirty="0">
                <a:solidFill>
                  <a:schemeClr val="tx1"/>
                </a:solidFill>
              </a:rPr>
              <a:t>#FFEFB4</a:t>
            </a:r>
          </a:p>
        </p:txBody>
      </p:sp>
      <p:sp>
        <p:nvSpPr>
          <p:cNvPr id="116" name="Textfeld 115">
            <a:extLst>
              <a:ext uri="{FF2B5EF4-FFF2-40B4-BE49-F238E27FC236}">
                <a16:creationId xmlns:a16="http://schemas.microsoft.com/office/drawing/2014/main" id="{72025DF4-4ACB-7E3E-277F-8636FF6DE96D}"/>
              </a:ext>
            </a:extLst>
          </p:cNvPr>
          <p:cNvSpPr txBox="1"/>
          <p:nvPr userDrawn="1"/>
        </p:nvSpPr>
        <p:spPr>
          <a:xfrm>
            <a:off x="5402834" y="3392732"/>
            <a:ext cx="9736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dirty="0">
                <a:solidFill>
                  <a:schemeClr val="tx1"/>
                </a:solidFill>
              </a:rPr>
              <a:t>#FFF7DA</a:t>
            </a:r>
          </a:p>
        </p:txBody>
      </p:sp>
      <p:sp>
        <p:nvSpPr>
          <p:cNvPr id="117" name="Textfeld 116">
            <a:extLst>
              <a:ext uri="{FF2B5EF4-FFF2-40B4-BE49-F238E27FC236}">
                <a16:creationId xmlns:a16="http://schemas.microsoft.com/office/drawing/2014/main" id="{E2066150-A3EE-EDF7-4EF0-8B0367BFE6C6}"/>
              </a:ext>
            </a:extLst>
          </p:cNvPr>
          <p:cNvSpPr txBox="1"/>
          <p:nvPr userDrawn="1"/>
        </p:nvSpPr>
        <p:spPr>
          <a:xfrm>
            <a:off x="5402834" y="3774645"/>
            <a:ext cx="9736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dirty="0">
                <a:solidFill>
                  <a:schemeClr val="tx1"/>
                </a:solidFill>
              </a:rPr>
              <a:t>#FFFBEC</a:t>
            </a:r>
          </a:p>
        </p:txBody>
      </p:sp>
      <p:sp>
        <p:nvSpPr>
          <p:cNvPr id="118" name="Rechteck 117">
            <a:extLst>
              <a:ext uri="{FF2B5EF4-FFF2-40B4-BE49-F238E27FC236}">
                <a16:creationId xmlns:a16="http://schemas.microsoft.com/office/drawing/2014/main" id="{7F043E5B-A07A-E171-2688-3C21CFFBB161}"/>
              </a:ext>
            </a:extLst>
          </p:cNvPr>
          <p:cNvSpPr/>
          <p:nvPr userDrawn="1"/>
        </p:nvSpPr>
        <p:spPr>
          <a:xfrm rot="5400000">
            <a:off x="6848718" y="1224702"/>
            <a:ext cx="518918" cy="973642"/>
          </a:xfrm>
          <a:prstGeom prst="rect">
            <a:avLst/>
          </a:prstGeom>
          <a:solidFill>
            <a:srgbClr val="E94F35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9" name="Rechteck 118">
            <a:extLst>
              <a:ext uri="{FF2B5EF4-FFF2-40B4-BE49-F238E27FC236}">
                <a16:creationId xmlns:a16="http://schemas.microsoft.com/office/drawing/2014/main" id="{E031B09E-4F7F-40BB-93F2-6296E8A8C6A8}"/>
              </a:ext>
            </a:extLst>
          </p:cNvPr>
          <p:cNvSpPr/>
          <p:nvPr userDrawn="1"/>
        </p:nvSpPr>
        <p:spPr>
          <a:xfrm rot="5400000">
            <a:off x="6975549" y="1923191"/>
            <a:ext cx="265261" cy="973642"/>
          </a:xfrm>
          <a:prstGeom prst="rect">
            <a:avLst/>
          </a:prstGeom>
          <a:solidFill>
            <a:srgbClr val="ED725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0" name="Rechteck 119">
            <a:extLst>
              <a:ext uri="{FF2B5EF4-FFF2-40B4-BE49-F238E27FC236}">
                <a16:creationId xmlns:a16="http://schemas.microsoft.com/office/drawing/2014/main" id="{6AF5F019-A5D1-AEAC-9596-F2C8148B8C35}"/>
              </a:ext>
            </a:extLst>
          </p:cNvPr>
          <p:cNvSpPr/>
          <p:nvPr userDrawn="1"/>
        </p:nvSpPr>
        <p:spPr>
          <a:xfrm rot="5400000">
            <a:off x="6978451" y="2301174"/>
            <a:ext cx="259459" cy="973642"/>
          </a:xfrm>
          <a:prstGeom prst="rect">
            <a:avLst/>
          </a:prstGeom>
          <a:solidFill>
            <a:srgbClr val="F29586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1" name="Rechteck 120">
            <a:extLst>
              <a:ext uri="{FF2B5EF4-FFF2-40B4-BE49-F238E27FC236}">
                <a16:creationId xmlns:a16="http://schemas.microsoft.com/office/drawing/2014/main" id="{B31F3D87-0C12-81E9-26ED-72D52F05A15F}"/>
              </a:ext>
            </a:extLst>
          </p:cNvPr>
          <p:cNvSpPr/>
          <p:nvPr userDrawn="1"/>
        </p:nvSpPr>
        <p:spPr>
          <a:xfrm rot="5400000">
            <a:off x="6978451" y="2676256"/>
            <a:ext cx="259459" cy="973642"/>
          </a:xfrm>
          <a:prstGeom prst="rect">
            <a:avLst/>
          </a:prstGeom>
          <a:solidFill>
            <a:srgbClr val="F6B9AE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2" name="Rechteck 121">
            <a:extLst>
              <a:ext uri="{FF2B5EF4-FFF2-40B4-BE49-F238E27FC236}">
                <a16:creationId xmlns:a16="http://schemas.microsoft.com/office/drawing/2014/main" id="{C4EEC6A7-C30D-A706-EBC5-2AD76C0617E9}"/>
              </a:ext>
            </a:extLst>
          </p:cNvPr>
          <p:cNvSpPr/>
          <p:nvPr userDrawn="1"/>
        </p:nvSpPr>
        <p:spPr>
          <a:xfrm rot="5400000">
            <a:off x="6978451" y="3051337"/>
            <a:ext cx="259459" cy="973642"/>
          </a:xfrm>
          <a:prstGeom prst="rect">
            <a:avLst/>
          </a:prstGeom>
          <a:solidFill>
            <a:srgbClr val="FBDCD7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3" name="Rechteck 122">
            <a:extLst>
              <a:ext uri="{FF2B5EF4-FFF2-40B4-BE49-F238E27FC236}">
                <a16:creationId xmlns:a16="http://schemas.microsoft.com/office/drawing/2014/main" id="{876110D0-3CC6-3D0E-1057-8EA95DB9EE35}"/>
              </a:ext>
            </a:extLst>
          </p:cNvPr>
          <p:cNvSpPr/>
          <p:nvPr userDrawn="1"/>
        </p:nvSpPr>
        <p:spPr>
          <a:xfrm rot="5400000">
            <a:off x="6978451" y="3426419"/>
            <a:ext cx="259459" cy="973642"/>
          </a:xfrm>
          <a:prstGeom prst="rect">
            <a:avLst/>
          </a:prstGeom>
          <a:solidFill>
            <a:srgbClr val="FDEDEB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4" name="Textfeld 123">
            <a:extLst>
              <a:ext uri="{FF2B5EF4-FFF2-40B4-BE49-F238E27FC236}">
                <a16:creationId xmlns:a16="http://schemas.microsoft.com/office/drawing/2014/main" id="{80ABF285-13CA-F46D-4D31-87C223AB8B5B}"/>
              </a:ext>
            </a:extLst>
          </p:cNvPr>
          <p:cNvSpPr txBox="1"/>
          <p:nvPr userDrawn="1"/>
        </p:nvSpPr>
        <p:spPr>
          <a:xfrm>
            <a:off x="6621355" y="1578370"/>
            <a:ext cx="9736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dirty="0">
                <a:solidFill>
                  <a:schemeClr val="bg1"/>
                </a:solidFill>
              </a:rPr>
              <a:t>#E94F35</a:t>
            </a:r>
          </a:p>
        </p:txBody>
      </p:sp>
      <p:sp>
        <p:nvSpPr>
          <p:cNvPr id="125" name="Textfeld 124">
            <a:extLst>
              <a:ext uri="{FF2B5EF4-FFF2-40B4-BE49-F238E27FC236}">
                <a16:creationId xmlns:a16="http://schemas.microsoft.com/office/drawing/2014/main" id="{E80D8261-4341-3BA0-B5B7-A08806D58A0D}"/>
              </a:ext>
            </a:extLst>
          </p:cNvPr>
          <p:cNvSpPr txBox="1"/>
          <p:nvPr userDrawn="1"/>
        </p:nvSpPr>
        <p:spPr>
          <a:xfrm>
            <a:off x="6621355" y="2270530"/>
            <a:ext cx="9736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dirty="0">
                <a:solidFill>
                  <a:schemeClr val="bg1"/>
                </a:solidFill>
              </a:rPr>
              <a:t>#ED725D</a:t>
            </a:r>
          </a:p>
        </p:txBody>
      </p:sp>
      <p:sp>
        <p:nvSpPr>
          <p:cNvPr id="126" name="Textfeld 125">
            <a:extLst>
              <a:ext uri="{FF2B5EF4-FFF2-40B4-BE49-F238E27FC236}">
                <a16:creationId xmlns:a16="http://schemas.microsoft.com/office/drawing/2014/main" id="{A536713F-9EC4-63B1-7D62-7DEED026BB46}"/>
              </a:ext>
            </a:extLst>
          </p:cNvPr>
          <p:cNvSpPr txBox="1"/>
          <p:nvPr userDrawn="1"/>
        </p:nvSpPr>
        <p:spPr>
          <a:xfrm>
            <a:off x="6621355" y="2651798"/>
            <a:ext cx="9736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dirty="0">
                <a:solidFill>
                  <a:schemeClr val="tx1"/>
                </a:solidFill>
              </a:rPr>
              <a:t>#F29585</a:t>
            </a:r>
          </a:p>
        </p:txBody>
      </p:sp>
      <p:sp>
        <p:nvSpPr>
          <p:cNvPr id="127" name="Textfeld 126">
            <a:extLst>
              <a:ext uri="{FF2B5EF4-FFF2-40B4-BE49-F238E27FC236}">
                <a16:creationId xmlns:a16="http://schemas.microsoft.com/office/drawing/2014/main" id="{8045EFAF-FCA5-B9F9-BB29-1274C93DAD50}"/>
              </a:ext>
            </a:extLst>
          </p:cNvPr>
          <p:cNvSpPr txBox="1"/>
          <p:nvPr userDrawn="1"/>
        </p:nvSpPr>
        <p:spPr>
          <a:xfrm>
            <a:off x="6621355" y="3022294"/>
            <a:ext cx="9736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dirty="0">
                <a:solidFill>
                  <a:schemeClr val="tx1"/>
                </a:solidFill>
              </a:rPr>
              <a:t>#F6B9AE</a:t>
            </a:r>
          </a:p>
        </p:txBody>
      </p:sp>
      <p:sp>
        <p:nvSpPr>
          <p:cNvPr id="128" name="Textfeld 127">
            <a:extLst>
              <a:ext uri="{FF2B5EF4-FFF2-40B4-BE49-F238E27FC236}">
                <a16:creationId xmlns:a16="http://schemas.microsoft.com/office/drawing/2014/main" id="{3F8BBD9E-8835-662B-94F4-4A00D382E4B0}"/>
              </a:ext>
            </a:extLst>
          </p:cNvPr>
          <p:cNvSpPr txBox="1"/>
          <p:nvPr userDrawn="1"/>
        </p:nvSpPr>
        <p:spPr>
          <a:xfrm>
            <a:off x="6621355" y="3392731"/>
            <a:ext cx="9736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dirty="0">
                <a:solidFill>
                  <a:schemeClr val="tx1"/>
                </a:solidFill>
              </a:rPr>
              <a:t>#FBDCD7</a:t>
            </a:r>
          </a:p>
        </p:txBody>
      </p:sp>
      <p:sp>
        <p:nvSpPr>
          <p:cNvPr id="129" name="Textfeld 128">
            <a:extLst>
              <a:ext uri="{FF2B5EF4-FFF2-40B4-BE49-F238E27FC236}">
                <a16:creationId xmlns:a16="http://schemas.microsoft.com/office/drawing/2014/main" id="{9E7CE3A2-F3F3-61FD-EB65-E05C4F563387}"/>
              </a:ext>
            </a:extLst>
          </p:cNvPr>
          <p:cNvSpPr txBox="1"/>
          <p:nvPr userDrawn="1"/>
        </p:nvSpPr>
        <p:spPr>
          <a:xfrm>
            <a:off x="6621355" y="3774644"/>
            <a:ext cx="9736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dirty="0">
                <a:solidFill>
                  <a:schemeClr val="tx1"/>
                </a:solidFill>
              </a:rPr>
              <a:t>#FDEDEB</a:t>
            </a:r>
          </a:p>
        </p:txBody>
      </p:sp>
      <p:sp>
        <p:nvSpPr>
          <p:cNvPr id="130" name="Rechteck 129">
            <a:extLst>
              <a:ext uri="{FF2B5EF4-FFF2-40B4-BE49-F238E27FC236}">
                <a16:creationId xmlns:a16="http://schemas.microsoft.com/office/drawing/2014/main" id="{326B949D-D296-3472-9AFD-FFEFF6362BB5}"/>
              </a:ext>
            </a:extLst>
          </p:cNvPr>
          <p:cNvSpPr/>
          <p:nvPr userDrawn="1"/>
        </p:nvSpPr>
        <p:spPr>
          <a:xfrm rot="5400000">
            <a:off x="1971486" y="1220893"/>
            <a:ext cx="518918" cy="973642"/>
          </a:xfrm>
          <a:prstGeom prst="rect">
            <a:avLst/>
          </a:prstGeom>
          <a:solidFill>
            <a:srgbClr val="EF7D00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31" name="Rechteck 130">
            <a:extLst>
              <a:ext uri="{FF2B5EF4-FFF2-40B4-BE49-F238E27FC236}">
                <a16:creationId xmlns:a16="http://schemas.microsoft.com/office/drawing/2014/main" id="{0D8B7F32-1211-2BFD-A046-BEF7892329D1}"/>
              </a:ext>
            </a:extLst>
          </p:cNvPr>
          <p:cNvSpPr/>
          <p:nvPr userDrawn="1"/>
        </p:nvSpPr>
        <p:spPr>
          <a:xfrm rot="5400000">
            <a:off x="2098314" y="1919383"/>
            <a:ext cx="265261" cy="973642"/>
          </a:xfrm>
          <a:prstGeom prst="rect">
            <a:avLst/>
          </a:prstGeom>
          <a:solidFill>
            <a:srgbClr val="F29733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2" name="Rechteck 131">
            <a:extLst>
              <a:ext uri="{FF2B5EF4-FFF2-40B4-BE49-F238E27FC236}">
                <a16:creationId xmlns:a16="http://schemas.microsoft.com/office/drawing/2014/main" id="{2B20DC4B-D860-583E-0365-604F361B0517}"/>
              </a:ext>
            </a:extLst>
          </p:cNvPr>
          <p:cNvSpPr/>
          <p:nvPr userDrawn="1"/>
        </p:nvSpPr>
        <p:spPr>
          <a:xfrm rot="5400000">
            <a:off x="2101215" y="2297366"/>
            <a:ext cx="259459" cy="973642"/>
          </a:xfrm>
          <a:prstGeom prst="rect">
            <a:avLst/>
          </a:prstGeom>
          <a:solidFill>
            <a:srgbClr val="F5B166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3" name="Rechteck 132">
            <a:extLst>
              <a:ext uri="{FF2B5EF4-FFF2-40B4-BE49-F238E27FC236}">
                <a16:creationId xmlns:a16="http://schemas.microsoft.com/office/drawing/2014/main" id="{F9AAA4D0-F763-ACEB-61F3-F4C26AF2DC78}"/>
              </a:ext>
            </a:extLst>
          </p:cNvPr>
          <p:cNvSpPr/>
          <p:nvPr userDrawn="1"/>
        </p:nvSpPr>
        <p:spPr>
          <a:xfrm rot="5400000">
            <a:off x="2101215" y="2672447"/>
            <a:ext cx="259459" cy="973642"/>
          </a:xfrm>
          <a:prstGeom prst="rect">
            <a:avLst/>
          </a:prstGeom>
          <a:solidFill>
            <a:srgbClr val="F9CB99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4" name="Rechteck 133">
            <a:extLst>
              <a:ext uri="{FF2B5EF4-FFF2-40B4-BE49-F238E27FC236}">
                <a16:creationId xmlns:a16="http://schemas.microsoft.com/office/drawing/2014/main" id="{047466C2-48AE-200E-1B68-405C8101B82E}"/>
              </a:ext>
            </a:extLst>
          </p:cNvPr>
          <p:cNvSpPr/>
          <p:nvPr userDrawn="1"/>
        </p:nvSpPr>
        <p:spPr>
          <a:xfrm rot="5400000">
            <a:off x="2101215" y="3047529"/>
            <a:ext cx="259459" cy="973642"/>
          </a:xfrm>
          <a:prstGeom prst="rect">
            <a:avLst/>
          </a:prstGeom>
          <a:solidFill>
            <a:srgbClr val="FCE5CC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5" name="Rechteck 134">
            <a:extLst>
              <a:ext uri="{FF2B5EF4-FFF2-40B4-BE49-F238E27FC236}">
                <a16:creationId xmlns:a16="http://schemas.microsoft.com/office/drawing/2014/main" id="{0CA56C6F-7AD8-F84E-E37C-5F0461775FC4}"/>
              </a:ext>
            </a:extLst>
          </p:cNvPr>
          <p:cNvSpPr/>
          <p:nvPr userDrawn="1"/>
        </p:nvSpPr>
        <p:spPr>
          <a:xfrm rot="5400000">
            <a:off x="2101215" y="3422610"/>
            <a:ext cx="259459" cy="973642"/>
          </a:xfrm>
          <a:prstGeom prst="rect">
            <a:avLst/>
          </a:prstGeom>
          <a:solidFill>
            <a:srgbClr val="FDF2E6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36" name="Textfeld 135">
            <a:extLst>
              <a:ext uri="{FF2B5EF4-FFF2-40B4-BE49-F238E27FC236}">
                <a16:creationId xmlns:a16="http://schemas.microsoft.com/office/drawing/2014/main" id="{E6274D07-7F34-D35D-F45E-1E8B5D9A8A98}"/>
              </a:ext>
            </a:extLst>
          </p:cNvPr>
          <p:cNvSpPr txBox="1"/>
          <p:nvPr userDrawn="1"/>
        </p:nvSpPr>
        <p:spPr>
          <a:xfrm>
            <a:off x="1744122" y="1574562"/>
            <a:ext cx="9736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dirty="0">
                <a:solidFill>
                  <a:schemeClr val="bg1"/>
                </a:solidFill>
              </a:rPr>
              <a:t>#ef7d00</a:t>
            </a:r>
          </a:p>
        </p:txBody>
      </p:sp>
      <p:sp>
        <p:nvSpPr>
          <p:cNvPr id="137" name="Textfeld 136">
            <a:extLst>
              <a:ext uri="{FF2B5EF4-FFF2-40B4-BE49-F238E27FC236}">
                <a16:creationId xmlns:a16="http://schemas.microsoft.com/office/drawing/2014/main" id="{F9A4CF4C-2296-1F5D-EF3F-7F95C5027DD6}"/>
              </a:ext>
            </a:extLst>
          </p:cNvPr>
          <p:cNvSpPr txBox="1"/>
          <p:nvPr userDrawn="1"/>
        </p:nvSpPr>
        <p:spPr>
          <a:xfrm>
            <a:off x="1744122" y="2268301"/>
            <a:ext cx="9736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dirty="0">
                <a:solidFill>
                  <a:schemeClr val="bg1"/>
                </a:solidFill>
              </a:rPr>
              <a:t>#f29733</a:t>
            </a:r>
          </a:p>
        </p:txBody>
      </p:sp>
      <p:sp>
        <p:nvSpPr>
          <p:cNvPr id="138" name="Textfeld 137">
            <a:extLst>
              <a:ext uri="{FF2B5EF4-FFF2-40B4-BE49-F238E27FC236}">
                <a16:creationId xmlns:a16="http://schemas.microsoft.com/office/drawing/2014/main" id="{2810FFA4-32D1-48EC-6FA4-C93E9DC564A9}"/>
              </a:ext>
            </a:extLst>
          </p:cNvPr>
          <p:cNvSpPr txBox="1"/>
          <p:nvPr userDrawn="1"/>
        </p:nvSpPr>
        <p:spPr>
          <a:xfrm>
            <a:off x="1744122" y="2641561"/>
            <a:ext cx="9736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dirty="0">
                <a:solidFill>
                  <a:schemeClr val="tx1"/>
                </a:solidFill>
              </a:rPr>
              <a:t>#f5b166</a:t>
            </a:r>
          </a:p>
        </p:txBody>
      </p:sp>
      <p:sp>
        <p:nvSpPr>
          <p:cNvPr id="139" name="Textfeld 138">
            <a:extLst>
              <a:ext uri="{FF2B5EF4-FFF2-40B4-BE49-F238E27FC236}">
                <a16:creationId xmlns:a16="http://schemas.microsoft.com/office/drawing/2014/main" id="{3646C7B5-FF2B-24F5-7F0D-66F098C46BCE}"/>
              </a:ext>
            </a:extLst>
          </p:cNvPr>
          <p:cNvSpPr txBox="1"/>
          <p:nvPr userDrawn="1"/>
        </p:nvSpPr>
        <p:spPr>
          <a:xfrm>
            <a:off x="1744122" y="3018113"/>
            <a:ext cx="9736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dirty="0">
                <a:solidFill>
                  <a:schemeClr val="tx1"/>
                </a:solidFill>
              </a:rPr>
              <a:t>#f9cb99</a:t>
            </a:r>
          </a:p>
        </p:txBody>
      </p:sp>
      <p:sp>
        <p:nvSpPr>
          <p:cNvPr id="140" name="Textfeld 139">
            <a:extLst>
              <a:ext uri="{FF2B5EF4-FFF2-40B4-BE49-F238E27FC236}">
                <a16:creationId xmlns:a16="http://schemas.microsoft.com/office/drawing/2014/main" id="{FBB7D1E8-D4F9-B3F9-C78E-57B27614A180}"/>
              </a:ext>
            </a:extLst>
          </p:cNvPr>
          <p:cNvSpPr txBox="1"/>
          <p:nvPr userDrawn="1"/>
        </p:nvSpPr>
        <p:spPr>
          <a:xfrm>
            <a:off x="1744122" y="3395944"/>
            <a:ext cx="9736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dirty="0">
                <a:solidFill>
                  <a:schemeClr val="tx1"/>
                </a:solidFill>
              </a:rPr>
              <a:t>#fce5cc</a:t>
            </a:r>
          </a:p>
        </p:txBody>
      </p:sp>
      <p:sp>
        <p:nvSpPr>
          <p:cNvPr id="141" name="Textfeld 140">
            <a:extLst>
              <a:ext uri="{FF2B5EF4-FFF2-40B4-BE49-F238E27FC236}">
                <a16:creationId xmlns:a16="http://schemas.microsoft.com/office/drawing/2014/main" id="{2D782C09-FDF8-F3E0-41F3-694FEC28BCE6}"/>
              </a:ext>
            </a:extLst>
          </p:cNvPr>
          <p:cNvSpPr txBox="1"/>
          <p:nvPr userDrawn="1"/>
        </p:nvSpPr>
        <p:spPr>
          <a:xfrm>
            <a:off x="1744122" y="3778453"/>
            <a:ext cx="9736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dirty="0">
                <a:solidFill>
                  <a:schemeClr val="tx1"/>
                </a:solidFill>
              </a:rPr>
              <a:t>#fdf2e6</a:t>
            </a:r>
          </a:p>
        </p:txBody>
      </p:sp>
      <p:sp>
        <p:nvSpPr>
          <p:cNvPr id="142" name="Rechteck 141">
            <a:extLst>
              <a:ext uri="{FF2B5EF4-FFF2-40B4-BE49-F238E27FC236}">
                <a16:creationId xmlns:a16="http://schemas.microsoft.com/office/drawing/2014/main" id="{8FEA76ED-F9B0-7094-473D-F3F9D49D4C62}"/>
              </a:ext>
            </a:extLst>
          </p:cNvPr>
          <p:cNvSpPr/>
          <p:nvPr userDrawn="1"/>
        </p:nvSpPr>
        <p:spPr>
          <a:xfrm rot="5400000">
            <a:off x="3314420" y="615722"/>
            <a:ext cx="265261" cy="973642"/>
          </a:xfrm>
          <a:prstGeom prst="rect">
            <a:avLst/>
          </a:prstGeom>
          <a:solidFill>
            <a:srgbClr val="4C5E45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43" name="Textfeld 142">
            <a:extLst>
              <a:ext uri="{FF2B5EF4-FFF2-40B4-BE49-F238E27FC236}">
                <a16:creationId xmlns:a16="http://schemas.microsoft.com/office/drawing/2014/main" id="{80982256-72BD-3E3D-BD1C-66EE32F912D8}"/>
              </a:ext>
            </a:extLst>
          </p:cNvPr>
          <p:cNvSpPr txBox="1"/>
          <p:nvPr userDrawn="1"/>
        </p:nvSpPr>
        <p:spPr>
          <a:xfrm>
            <a:off x="2965054" y="963060"/>
            <a:ext cx="96955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dirty="0">
                <a:solidFill>
                  <a:schemeClr val="bg1"/>
                </a:solidFill>
              </a:rPr>
              <a:t>#4C5E45</a:t>
            </a:r>
          </a:p>
        </p:txBody>
      </p:sp>
      <p:sp>
        <p:nvSpPr>
          <p:cNvPr id="144" name="Rechteck 143">
            <a:extLst>
              <a:ext uri="{FF2B5EF4-FFF2-40B4-BE49-F238E27FC236}">
                <a16:creationId xmlns:a16="http://schemas.microsoft.com/office/drawing/2014/main" id="{A1DAE015-BD99-850E-03DD-3ECD7D8A7823}"/>
              </a:ext>
            </a:extLst>
          </p:cNvPr>
          <p:cNvSpPr/>
          <p:nvPr userDrawn="1"/>
        </p:nvSpPr>
        <p:spPr>
          <a:xfrm rot="5400000">
            <a:off x="4538502" y="615722"/>
            <a:ext cx="265261" cy="973642"/>
          </a:xfrm>
          <a:prstGeom prst="rect">
            <a:avLst/>
          </a:prstGeom>
          <a:solidFill>
            <a:srgbClr val="3C5C5E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45" name="Textfeld 144">
            <a:extLst>
              <a:ext uri="{FF2B5EF4-FFF2-40B4-BE49-F238E27FC236}">
                <a16:creationId xmlns:a16="http://schemas.microsoft.com/office/drawing/2014/main" id="{41B3632F-A58E-8493-9347-4FC28BFC113C}"/>
              </a:ext>
            </a:extLst>
          </p:cNvPr>
          <p:cNvSpPr txBox="1"/>
          <p:nvPr userDrawn="1"/>
        </p:nvSpPr>
        <p:spPr>
          <a:xfrm>
            <a:off x="4179485" y="963060"/>
            <a:ext cx="96955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dirty="0">
                <a:solidFill>
                  <a:schemeClr val="bg1"/>
                </a:solidFill>
              </a:rPr>
              <a:t>#3C5C5E</a:t>
            </a:r>
          </a:p>
        </p:txBody>
      </p:sp>
      <p:sp>
        <p:nvSpPr>
          <p:cNvPr id="146" name="Rechteck 145">
            <a:extLst>
              <a:ext uri="{FF2B5EF4-FFF2-40B4-BE49-F238E27FC236}">
                <a16:creationId xmlns:a16="http://schemas.microsoft.com/office/drawing/2014/main" id="{7BE089AA-DB54-AF82-31E6-A2BEBB91BCEE}"/>
              </a:ext>
            </a:extLst>
          </p:cNvPr>
          <p:cNvSpPr/>
          <p:nvPr userDrawn="1"/>
        </p:nvSpPr>
        <p:spPr>
          <a:xfrm rot="5400000">
            <a:off x="5757025" y="615722"/>
            <a:ext cx="265261" cy="973642"/>
          </a:xfrm>
          <a:prstGeom prst="rect">
            <a:avLst/>
          </a:prstGeom>
          <a:solidFill>
            <a:srgbClr val="5E4F19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47" name="Textfeld 146">
            <a:extLst>
              <a:ext uri="{FF2B5EF4-FFF2-40B4-BE49-F238E27FC236}">
                <a16:creationId xmlns:a16="http://schemas.microsoft.com/office/drawing/2014/main" id="{0393B8FD-26B5-CC2D-80C1-FA0651C813DD}"/>
              </a:ext>
            </a:extLst>
          </p:cNvPr>
          <p:cNvSpPr txBox="1"/>
          <p:nvPr userDrawn="1"/>
        </p:nvSpPr>
        <p:spPr>
          <a:xfrm>
            <a:off x="5402834" y="963060"/>
            <a:ext cx="9736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dirty="0">
                <a:solidFill>
                  <a:schemeClr val="bg1"/>
                </a:solidFill>
              </a:rPr>
              <a:t>#5E4F19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30A7BE00-0AEB-836E-AFFE-2E3C7BC79425}"/>
              </a:ext>
            </a:extLst>
          </p:cNvPr>
          <p:cNvSpPr txBox="1"/>
          <p:nvPr userDrawn="1"/>
        </p:nvSpPr>
        <p:spPr>
          <a:xfrm>
            <a:off x="525598" y="4298950"/>
            <a:ext cx="82903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b="1" dirty="0"/>
              <a:t>Alle </a:t>
            </a:r>
            <a:r>
              <a:rPr lang="de-DE" sz="1200" b="1" dirty="0" err="1"/>
              <a:t>Vorlagen,Visuals</a:t>
            </a:r>
            <a:r>
              <a:rPr lang="de-DE" sz="1200" b="1" dirty="0"/>
              <a:t> und Infos dazu </a:t>
            </a:r>
            <a:r>
              <a:rPr lang="de-DE" sz="1200" dirty="0"/>
              <a:t>findet ihr hier: </a:t>
            </a:r>
          </a:p>
          <a:p>
            <a:r>
              <a:rPr lang="de-DE" sz="1200" dirty="0"/>
              <a:t>ownCloud\Marketing\Marketing BARC-Unternehmensinfos\1-Vorlagen-und-Visuals </a:t>
            </a:r>
          </a:p>
        </p:txBody>
      </p:sp>
    </p:spTree>
    <p:extLst>
      <p:ext uri="{BB962C8B-B14F-4D97-AF65-F5344CB8AC3E}">
        <p14:creationId xmlns:p14="http://schemas.microsoft.com/office/powerpoint/2010/main" val="565587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cree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aute Ecke">
            <a:extLst>
              <a:ext uri="{FF2B5EF4-FFF2-40B4-BE49-F238E27FC236}">
                <a16:creationId xmlns:a16="http://schemas.microsoft.com/office/drawing/2014/main" id="{2F0F6F27-AF60-985A-C18C-F6507D14062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92885"/>
            <a:ext cx="1286107" cy="754743"/>
          </a:xfrm>
          <a:prstGeom prst="rect">
            <a:avLst/>
          </a:prstGeom>
        </p:spPr>
      </p:pic>
      <p:pic>
        <p:nvPicPr>
          <p:cNvPr id="7" name="Logo">
            <a:extLst>
              <a:ext uri="{FF2B5EF4-FFF2-40B4-BE49-F238E27FC236}">
                <a16:creationId xmlns:a16="http://schemas.microsoft.com/office/drawing/2014/main" id="{3FEAEF95-7DAD-3916-F087-A586AC6E122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5845" y="408181"/>
            <a:ext cx="1330712" cy="428171"/>
          </a:xfrm>
          <a:prstGeom prst="rect">
            <a:avLst/>
          </a:prstGeom>
        </p:spPr>
      </p:pic>
      <p:sp>
        <p:nvSpPr>
          <p:cNvPr id="9" name="Subtitle 2">
            <a:extLst>
              <a:ext uri="{FF2B5EF4-FFF2-40B4-BE49-F238E27FC236}">
                <a16:creationId xmlns:a16="http://schemas.microsoft.com/office/drawing/2014/main" id="{B698692C-E959-CB37-A276-ED2240E6867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20000" y="2851474"/>
            <a:ext cx="8028711" cy="86186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3" name="Textplatzhalter 7">
            <a:extLst>
              <a:ext uri="{FF2B5EF4-FFF2-40B4-BE49-F238E27FC236}">
                <a16:creationId xmlns:a16="http://schemas.microsoft.com/office/drawing/2014/main" id="{0E62AE87-B8E6-8206-D520-6D1BFE30F52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20000" y="943708"/>
            <a:ext cx="8036557" cy="181599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>
            <a:normAutofit/>
          </a:bodyPr>
          <a:lstStyle>
            <a:lvl1pPr marL="0" indent="0" algn="l">
              <a:lnSpc>
                <a:spcPct val="120000"/>
              </a:lnSpc>
              <a:buNone/>
              <a:defRPr sz="3000">
                <a:solidFill>
                  <a:srgbClr val="CCE1E6"/>
                </a:solidFill>
                <a:latin typeface="+mj-lt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822082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 ohne Raute Grün">
    <p:bg>
      <p:bgPr>
        <a:solidFill>
          <a:srgbClr val="AAD29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aute Ecke">
            <a:extLst>
              <a:ext uri="{FF2B5EF4-FFF2-40B4-BE49-F238E27FC236}">
                <a16:creationId xmlns:a16="http://schemas.microsoft.com/office/drawing/2014/main" id="{2F0F6F27-AF60-985A-C18C-F6507D14062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92885"/>
            <a:ext cx="1286107" cy="754743"/>
          </a:xfrm>
          <a:prstGeom prst="rect">
            <a:avLst/>
          </a:prstGeom>
        </p:spPr>
      </p:pic>
      <p:pic>
        <p:nvPicPr>
          <p:cNvPr id="7" name="Logo">
            <a:extLst>
              <a:ext uri="{FF2B5EF4-FFF2-40B4-BE49-F238E27FC236}">
                <a16:creationId xmlns:a16="http://schemas.microsoft.com/office/drawing/2014/main" id="{3FEAEF95-7DAD-3916-F087-A586AC6E122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5845" y="408181"/>
            <a:ext cx="1330712" cy="428171"/>
          </a:xfrm>
          <a:prstGeom prst="rect">
            <a:avLst/>
          </a:prstGeom>
        </p:spPr>
      </p:pic>
      <p:sp>
        <p:nvSpPr>
          <p:cNvPr id="9" name="Subtitle 2">
            <a:extLst>
              <a:ext uri="{FF2B5EF4-FFF2-40B4-BE49-F238E27FC236}">
                <a16:creationId xmlns:a16="http://schemas.microsoft.com/office/drawing/2014/main" id="{B698692C-E959-CB37-A276-ED2240E6867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20000" y="2851474"/>
            <a:ext cx="8028711" cy="86186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12" name="Titel 10">
            <a:extLst>
              <a:ext uri="{FF2B5EF4-FFF2-40B4-BE49-F238E27FC236}">
                <a16:creationId xmlns:a16="http://schemas.microsoft.com/office/drawing/2014/main" id="{C7C7C748-5407-9E66-08B1-CF2192277E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9999" y="955650"/>
            <a:ext cx="8028711" cy="1801299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>
            <a:lvl1pPr marL="0" algn="l" defTabSz="914400" rtl="0" eaLnBrk="1" latinLnBrk="0" hangingPunct="1">
              <a:lnSpc>
                <a:spcPct val="110000"/>
              </a:lnSpc>
              <a:spcBef>
                <a:spcPct val="0"/>
              </a:spcBef>
              <a:buNone/>
              <a:defRPr lang="de-DE" sz="3000" kern="1200" spc="-10" baseline="0" dirty="0">
                <a:solidFill>
                  <a:schemeClr val="bg1"/>
                </a:solidFill>
                <a:latin typeface="Segoe UI Semibold" panose="020B0702040204020203" pitchFamily="34" charset="0"/>
                <a:ea typeface="+mj-ea"/>
                <a:cs typeface="Segoe UI Semibold" panose="020B0702040204020203" pitchFamily="34" charset="0"/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938128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el / Zwischenfoli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aute Ecke">
            <a:extLst>
              <a:ext uri="{FF2B5EF4-FFF2-40B4-BE49-F238E27FC236}">
                <a16:creationId xmlns:a16="http://schemas.microsoft.com/office/drawing/2014/main" id="{2F0F6F27-AF60-985A-C18C-F6507D14062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92885"/>
            <a:ext cx="1286107" cy="754743"/>
          </a:xfrm>
          <a:prstGeom prst="rect">
            <a:avLst/>
          </a:prstGeom>
        </p:spPr>
      </p:pic>
      <p:pic>
        <p:nvPicPr>
          <p:cNvPr id="7" name="Logo">
            <a:extLst>
              <a:ext uri="{FF2B5EF4-FFF2-40B4-BE49-F238E27FC236}">
                <a16:creationId xmlns:a16="http://schemas.microsoft.com/office/drawing/2014/main" id="{3FEAEF95-7DAD-3916-F087-A586AC6E122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5845" y="408181"/>
            <a:ext cx="1330712" cy="428171"/>
          </a:xfrm>
          <a:prstGeom prst="rect">
            <a:avLst/>
          </a:prstGeom>
        </p:spPr>
      </p:pic>
      <p:sp>
        <p:nvSpPr>
          <p:cNvPr id="9" name="Subtitle 2">
            <a:extLst>
              <a:ext uri="{FF2B5EF4-FFF2-40B4-BE49-F238E27FC236}">
                <a16:creationId xmlns:a16="http://schemas.microsoft.com/office/drawing/2014/main" id="{B698692C-E959-CB37-A276-ED2240E6867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20000" y="2851474"/>
            <a:ext cx="8028711" cy="86186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12" name="Titel 10">
            <a:extLst>
              <a:ext uri="{FF2B5EF4-FFF2-40B4-BE49-F238E27FC236}">
                <a16:creationId xmlns:a16="http://schemas.microsoft.com/office/drawing/2014/main" id="{C7C7C748-5407-9E66-08B1-CF2192277E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9999" y="955650"/>
            <a:ext cx="8028711" cy="1801299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>
            <a:lvl1pPr marL="0" algn="l" defTabSz="914400" rtl="0" eaLnBrk="1" latinLnBrk="0" hangingPunct="1">
              <a:lnSpc>
                <a:spcPct val="110000"/>
              </a:lnSpc>
              <a:spcBef>
                <a:spcPct val="0"/>
              </a:spcBef>
              <a:buNone/>
              <a:defRPr lang="de-DE" sz="3000" kern="1200" spc="-10" baseline="0" dirty="0">
                <a:solidFill>
                  <a:srgbClr val="CCE1E6"/>
                </a:solidFill>
                <a:latin typeface="Segoe UI Semibold" panose="020B0702040204020203" pitchFamily="34" charset="0"/>
                <a:ea typeface="+mj-ea"/>
                <a:cs typeface="Segoe UI Semibold" panose="020B0702040204020203" pitchFamily="34" charset="0"/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11" name="Textplatzhalter 9">
            <a:extLst>
              <a:ext uri="{FF2B5EF4-FFF2-40B4-BE49-F238E27FC236}">
                <a16:creationId xmlns:a16="http://schemas.microsoft.com/office/drawing/2014/main" id="{AB64C398-DFEF-1F07-C309-9FBE723C765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74279" y="325755"/>
            <a:ext cx="2069620" cy="1971675"/>
          </a:xfr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de-DE" sz="14000" kern="1200" spc="-10" baseline="0" dirty="0" smtClean="0">
                <a:solidFill>
                  <a:srgbClr val="66A1B4"/>
                </a:solidFill>
                <a:latin typeface="Segoe UI Semibold" panose="020B0702040204020203" pitchFamily="34" charset="0"/>
                <a:ea typeface="+mj-ea"/>
                <a:cs typeface="Segoe UI Semibold" panose="020B0702040204020203" pitchFamily="34" charset="0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de-DE" sz="14000" kern="1200" spc="-10" baseline="0" dirty="0" smtClean="0">
                <a:solidFill>
                  <a:srgbClr val="66A1B4"/>
                </a:solidFill>
                <a:latin typeface="Segoe UI Semibold" panose="020B0702040204020203" pitchFamily="34" charset="0"/>
                <a:ea typeface="+mj-ea"/>
                <a:cs typeface="Segoe UI Semibold" panose="020B0702040204020203" pitchFamily="34" charset="0"/>
              </a:defRPr>
            </a:lvl2pPr>
            <a:lvl3pPr marL="0" indent="0"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de-DE" sz="14000" kern="1200" spc="-10" baseline="0" dirty="0" smtClean="0">
                <a:solidFill>
                  <a:srgbClr val="66A1B4"/>
                </a:solidFill>
                <a:latin typeface="Segoe UI Semibold" panose="020B0702040204020203" pitchFamily="34" charset="0"/>
                <a:ea typeface="+mj-ea"/>
                <a:cs typeface="Segoe UI Semibold" panose="020B0702040204020203" pitchFamily="34" charset="0"/>
              </a:defRPr>
            </a:lvl3pPr>
            <a:lvl4pPr marL="0" indent="0"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de-DE" sz="14000" kern="1200" spc="-10" baseline="0" dirty="0" smtClean="0">
                <a:solidFill>
                  <a:srgbClr val="66A1B4"/>
                </a:solidFill>
                <a:latin typeface="Segoe UI Semibold" panose="020B0702040204020203" pitchFamily="34" charset="0"/>
                <a:ea typeface="+mj-ea"/>
                <a:cs typeface="Segoe UI Semibold" panose="020B0702040204020203" pitchFamily="34" charset="0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de-DE" sz="14000" kern="1200" spc="-10" baseline="0" dirty="0">
                <a:solidFill>
                  <a:srgbClr val="66A1B4"/>
                </a:solidFill>
                <a:latin typeface="Segoe UI Semibold" panose="020B0702040204020203" pitchFamily="34" charset="0"/>
                <a:ea typeface="+mj-ea"/>
                <a:cs typeface="Segoe UI Semibold" panose="020B0702040204020203" pitchFamily="34" charset="0"/>
              </a:defRPr>
            </a:lvl5pPr>
          </a:lstStyle>
          <a:p>
            <a:pPr lvl="0"/>
            <a:r>
              <a:rPr lang="de-DE" dirty="0"/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4456311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ighlight-Grafi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Logo">
            <a:extLst>
              <a:ext uri="{FF2B5EF4-FFF2-40B4-BE49-F238E27FC236}">
                <a16:creationId xmlns:a16="http://schemas.microsoft.com/office/drawing/2014/main" id="{5F3CE3CD-6F69-83F4-1EFD-8897089B78D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54535"/>
            <a:ext cx="8854068" cy="391886"/>
          </a:xfrm>
          <a:prstGeom prst="rect">
            <a:avLst/>
          </a:prstGeom>
        </p:spPr>
      </p:pic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38E803B0-277D-AA73-18BB-069AEED2EB43}"/>
              </a:ext>
            </a:extLst>
          </p:cNvPr>
          <p:cNvGrpSpPr/>
          <p:nvPr userDrawn="1"/>
        </p:nvGrpSpPr>
        <p:grpSpPr>
          <a:xfrm>
            <a:off x="9253346" y="4531517"/>
            <a:ext cx="1516016" cy="614903"/>
            <a:chOff x="9253346" y="5431451"/>
            <a:chExt cx="1516016" cy="614903"/>
          </a:xfrm>
        </p:grpSpPr>
        <p:sp>
          <p:nvSpPr>
            <p:cNvPr id="10" name="Rechteck 9">
              <a:extLst>
                <a:ext uri="{FF2B5EF4-FFF2-40B4-BE49-F238E27FC236}">
                  <a16:creationId xmlns:a16="http://schemas.microsoft.com/office/drawing/2014/main" id="{DF528059-1919-5C65-20FA-FCB12186621E}"/>
                </a:ext>
              </a:extLst>
            </p:cNvPr>
            <p:cNvSpPr/>
            <p:nvPr userDrawn="1"/>
          </p:nvSpPr>
          <p:spPr>
            <a:xfrm>
              <a:off x="9253346" y="5431451"/>
              <a:ext cx="329906" cy="611836"/>
            </a:xfrm>
            <a:prstGeom prst="rect">
              <a:avLst/>
            </a:prstGeom>
            <a:solidFill>
              <a:srgbClr val="4A4A49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1" name="Rechteck 10">
              <a:extLst>
                <a:ext uri="{FF2B5EF4-FFF2-40B4-BE49-F238E27FC236}">
                  <a16:creationId xmlns:a16="http://schemas.microsoft.com/office/drawing/2014/main" id="{ACA46AE7-D794-79C8-ABF5-6F2293121D4F}"/>
                </a:ext>
              </a:extLst>
            </p:cNvPr>
            <p:cNvSpPr/>
            <p:nvPr userDrawn="1"/>
          </p:nvSpPr>
          <p:spPr>
            <a:xfrm>
              <a:off x="9646876" y="5434518"/>
              <a:ext cx="168642" cy="611836"/>
            </a:xfrm>
            <a:prstGeom prst="rect">
              <a:avLst/>
            </a:prstGeom>
            <a:solidFill>
              <a:srgbClr val="6E6E6D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2" name="Rechteck 11">
              <a:extLst>
                <a:ext uri="{FF2B5EF4-FFF2-40B4-BE49-F238E27FC236}">
                  <a16:creationId xmlns:a16="http://schemas.microsoft.com/office/drawing/2014/main" id="{FAAEDB23-7FB8-6D8C-54B4-3163A46C6DF9}"/>
                </a:ext>
              </a:extLst>
            </p:cNvPr>
            <p:cNvSpPr/>
            <p:nvPr userDrawn="1"/>
          </p:nvSpPr>
          <p:spPr>
            <a:xfrm>
              <a:off x="9889026" y="5434518"/>
              <a:ext cx="164953" cy="611836"/>
            </a:xfrm>
            <a:prstGeom prst="rect">
              <a:avLst/>
            </a:prstGeom>
            <a:solidFill>
              <a:srgbClr val="929292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3" name="Rechteck 12">
              <a:extLst>
                <a:ext uri="{FF2B5EF4-FFF2-40B4-BE49-F238E27FC236}">
                  <a16:creationId xmlns:a16="http://schemas.microsoft.com/office/drawing/2014/main" id="{99A2EE75-6A16-C887-93F0-D73EE6986B7D}"/>
                </a:ext>
              </a:extLst>
            </p:cNvPr>
            <p:cNvSpPr/>
            <p:nvPr userDrawn="1"/>
          </p:nvSpPr>
          <p:spPr>
            <a:xfrm>
              <a:off x="10127487" y="5434518"/>
              <a:ext cx="164953" cy="611836"/>
            </a:xfrm>
            <a:prstGeom prst="rect">
              <a:avLst/>
            </a:prstGeom>
            <a:solidFill>
              <a:srgbClr val="B7B7B6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4" name="Rechteck 13">
              <a:extLst>
                <a:ext uri="{FF2B5EF4-FFF2-40B4-BE49-F238E27FC236}">
                  <a16:creationId xmlns:a16="http://schemas.microsoft.com/office/drawing/2014/main" id="{3B237581-02DA-0B9F-72D3-459C54D413A5}"/>
                </a:ext>
              </a:extLst>
            </p:cNvPr>
            <p:cNvSpPr/>
            <p:nvPr userDrawn="1"/>
          </p:nvSpPr>
          <p:spPr>
            <a:xfrm>
              <a:off x="10365948" y="5434518"/>
              <a:ext cx="164953" cy="611836"/>
            </a:xfrm>
            <a:prstGeom prst="rect">
              <a:avLst/>
            </a:prstGeom>
            <a:solidFill>
              <a:srgbClr val="DBDBDB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5" name="Rechteck 14">
              <a:extLst>
                <a:ext uri="{FF2B5EF4-FFF2-40B4-BE49-F238E27FC236}">
                  <a16:creationId xmlns:a16="http://schemas.microsoft.com/office/drawing/2014/main" id="{DFA7364E-3A3B-D817-418B-238E45A5B984}"/>
                </a:ext>
              </a:extLst>
            </p:cNvPr>
            <p:cNvSpPr/>
            <p:nvPr userDrawn="1"/>
          </p:nvSpPr>
          <p:spPr>
            <a:xfrm>
              <a:off x="10604409" y="5434518"/>
              <a:ext cx="164953" cy="611836"/>
            </a:xfrm>
            <a:prstGeom prst="rect">
              <a:avLst/>
            </a:prstGeom>
            <a:solidFill>
              <a:srgbClr val="EDEDED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16" name="Gruppieren 15">
            <a:extLst>
              <a:ext uri="{FF2B5EF4-FFF2-40B4-BE49-F238E27FC236}">
                <a16:creationId xmlns:a16="http://schemas.microsoft.com/office/drawing/2014/main" id="{9E26EF08-CF6E-4078-39E7-1CD1DA30E767}"/>
              </a:ext>
            </a:extLst>
          </p:cNvPr>
          <p:cNvGrpSpPr/>
          <p:nvPr userDrawn="1"/>
        </p:nvGrpSpPr>
        <p:grpSpPr>
          <a:xfrm>
            <a:off x="9253346" y="-6263"/>
            <a:ext cx="1516016" cy="611836"/>
            <a:chOff x="9253346" y="-6263"/>
            <a:chExt cx="1516016" cy="611836"/>
          </a:xfrm>
        </p:grpSpPr>
        <p:sp>
          <p:nvSpPr>
            <p:cNvPr id="17" name="Rechteck 16">
              <a:extLst>
                <a:ext uri="{FF2B5EF4-FFF2-40B4-BE49-F238E27FC236}">
                  <a16:creationId xmlns:a16="http://schemas.microsoft.com/office/drawing/2014/main" id="{261D7BAE-064F-1F8D-C208-E2A70DDE2AAE}"/>
                </a:ext>
              </a:extLst>
            </p:cNvPr>
            <p:cNvSpPr/>
            <p:nvPr userDrawn="1"/>
          </p:nvSpPr>
          <p:spPr>
            <a:xfrm>
              <a:off x="9253346" y="-6263"/>
              <a:ext cx="329906" cy="611836"/>
            </a:xfrm>
            <a:prstGeom prst="rect">
              <a:avLst/>
            </a:prstGeom>
            <a:solidFill>
              <a:srgbClr val="006382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18" name="Rechteck 17">
              <a:extLst>
                <a:ext uri="{FF2B5EF4-FFF2-40B4-BE49-F238E27FC236}">
                  <a16:creationId xmlns:a16="http://schemas.microsoft.com/office/drawing/2014/main" id="{98827154-F033-E95D-5A2E-2AC53B5CB49A}"/>
                </a:ext>
              </a:extLst>
            </p:cNvPr>
            <p:cNvSpPr/>
            <p:nvPr userDrawn="1"/>
          </p:nvSpPr>
          <p:spPr>
            <a:xfrm>
              <a:off x="9646876" y="-6263"/>
              <a:ext cx="168642" cy="611836"/>
            </a:xfrm>
            <a:prstGeom prst="rect">
              <a:avLst/>
            </a:prstGeom>
            <a:solidFill>
              <a:srgbClr val="33829B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9" name="Rechteck 18">
              <a:extLst>
                <a:ext uri="{FF2B5EF4-FFF2-40B4-BE49-F238E27FC236}">
                  <a16:creationId xmlns:a16="http://schemas.microsoft.com/office/drawing/2014/main" id="{9337B966-A0DF-E328-8466-A4997C27E9A5}"/>
                </a:ext>
              </a:extLst>
            </p:cNvPr>
            <p:cNvSpPr/>
            <p:nvPr userDrawn="1"/>
          </p:nvSpPr>
          <p:spPr>
            <a:xfrm>
              <a:off x="9889026" y="-6263"/>
              <a:ext cx="164953" cy="611836"/>
            </a:xfrm>
            <a:prstGeom prst="rect">
              <a:avLst/>
            </a:prstGeom>
            <a:solidFill>
              <a:srgbClr val="66A1B4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0" name="Rechteck 19">
              <a:extLst>
                <a:ext uri="{FF2B5EF4-FFF2-40B4-BE49-F238E27FC236}">
                  <a16:creationId xmlns:a16="http://schemas.microsoft.com/office/drawing/2014/main" id="{0529BEB6-C3D5-F4E6-F1A5-27CBC53DDCD9}"/>
                </a:ext>
              </a:extLst>
            </p:cNvPr>
            <p:cNvSpPr/>
            <p:nvPr userDrawn="1"/>
          </p:nvSpPr>
          <p:spPr>
            <a:xfrm>
              <a:off x="10127487" y="-6263"/>
              <a:ext cx="164953" cy="611836"/>
            </a:xfrm>
            <a:prstGeom prst="rect">
              <a:avLst/>
            </a:prstGeom>
            <a:solidFill>
              <a:srgbClr val="99C1CD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1" name="Rechteck 20">
              <a:extLst>
                <a:ext uri="{FF2B5EF4-FFF2-40B4-BE49-F238E27FC236}">
                  <a16:creationId xmlns:a16="http://schemas.microsoft.com/office/drawing/2014/main" id="{D4F6F6F1-9CBB-4526-FAB4-9F72C47DF50C}"/>
                </a:ext>
              </a:extLst>
            </p:cNvPr>
            <p:cNvSpPr/>
            <p:nvPr userDrawn="1"/>
          </p:nvSpPr>
          <p:spPr>
            <a:xfrm>
              <a:off x="10365948" y="-6263"/>
              <a:ext cx="164953" cy="611836"/>
            </a:xfrm>
            <a:prstGeom prst="rect">
              <a:avLst/>
            </a:prstGeom>
            <a:solidFill>
              <a:srgbClr val="CCE0E6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2" name="Rechteck 21">
              <a:extLst>
                <a:ext uri="{FF2B5EF4-FFF2-40B4-BE49-F238E27FC236}">
                  <a16:creationId xmlns:a16="http://schemas.microsoft.com/office/drawing/2014/main" id="{07E46E41-99D5-7561-C3EF-32FA329AC3BC}"/>
                </a:ext>
              </a:extLst>
            </p:cNvPr>
            <p:cNvSpPr/>
            <p:nvPr userDrawn="1"/>
          </p:nvSpPr>
          <p:spPr>
            <a:xfrm>
              <a:off x="10604409" y="-6263"/>
              <a:ext cx="164953" cy="611836"/>
            </a:xfrm>
            <a:prstGeom prst="rect">
              <a:avLst/>
            </a:prstGeom>
            <a:solidFill>
              <a:srgbClr val="E6EFF3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</p:grpSp>
      <p:grpSp>
        <p:nvGrpSpPr>
          <p:cNvPr id="23" name="Gruppieren 22">
            <a:extLst>
              <a:ext uri="{FF2B5EF4-FFF2-40B4-BE49-F238E27FC236}">
                <a16:creationId xmlns:a16="http://schemas.microsoft.com/office/drawing/2014/main" id="{A1592E16-C596-0FF0-F82A-202C203D7A93}"/>
              </a:ext>
            </a:extLst>
          </p:cNvPr>
          <p:cNvGrpSpPr/>
          <p:nvPr userDrawn="1"/>
        </p:nvGrpSpPr>
        <p:grpSpPr>
          <a:xfrm>
            <a:off x="9253346" y="1506329"/>
            <a:ext cx="1516016" cy="611836"/>
            <a:chOff x="9253346" y="1884250"/>
            <a:chExt cx="1516016" cy="611836"/>
          </a:xfrm>
        </p:grpSpPr>
        <p:sp>
          <p:nvSpPr>
            <p:cNvPr id="24" name="Rechteck 23">
              <a:extLst>
                <a:ext uri="{FF2B5EF4-FFF2-40B4-BE49-F238E27FC236}">
                  <a16:creationId xmlns:a16="http://schemas.microsoft.com/office/drawing/2014/main" id="{F13772AC-0E45-8F81-6A5D-CA5FA7D89C25}"/>
                </a:ext>
              </a:extLst>
            </p:cNvPr>
            <p:cNvSpPr/>
            <p:nvPr userDrawn="1"/>
          </p:nvSpPr>
          <p:spPr>
            <a:xfrm>
              <a:off x="9253346" y="1884250"/>
              <a:ext cx="329906" cy="611836"/>
            </a:xfrm>
            <a:prstGeom prst="rect">
              <a:avLst/>
            </a:prstGeom>
            <a:solidFill>
              <a:srgbClr val="AAD29A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5" name="Rechteck 24">
              <a:extLst>
                <a:ext uri="{FF2B5EF4-FFF2-40B4-BE49-F238E27FC236}">
                  <a16:creationId xmlns:a16="http://schemas.microsoft.com/office/drawing/2014/main" id="{49F7A424-7D7E-202D-D197-0BAD25AEBED7}"/>
                </a:ext>
              </a:extLst>
            </p:cNvPr>
            <p:cNvSpPr/>
            <p:nvPr userDrawn="1"/>
          </p:nvSpPr>
          <p:spPr>
            <a:xfrm>
              <a:off x="9646876" y="1884250"/>
              <a:ext cx="168642" cy="611836"/>
            </a:xfrm>
            <a:prstGeom prst="rect">
              <a:avLst/>
            </a:prstGeom>
            <a:solidFill>
              <a:srgbClr val="BBDBAE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6" name="Rechteck 25">
              <a:extLst>
                <a:ext uri="{FF2B5EF4-FFF2-40B4-BE49-F238E27FC236}">
                  <a16:creationId xmlns:a16="http://schemas.microsoft.com/office/drawing/2014/main" id="{150CAFD0-149E-EB59-2AB3-73F71CED1D7D}"/>
                </a:ext>
              </a:extLst>
            </p:cNvPr>
            <p:cNvSpPr/>
            <p:nvPr userDrawn="1"/>
          </p:nvSpPr>
          <p:spPr>
            <a:xfrm>
              <a:off x="9889026" y="1884250"/>
              <a:ext cx="164953" cy="611836"/>
            </a:xfrm>
            <a:prstGeom prst="rect">
              <a:avLst/>
            </a:prstGeom>
            <a:solidFill>
              <a:srgbClr val="CCE4C2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7" name="Rechteck 26">
              <a:extLst>
                <a:ext uri="{FF2B5EF4-FFF2-40B4-BE49-F238E27FC236}">
                  <a16:creationId xmlns:a16="http://schemas.microsoft.com/office/drawing/2014/main" id="{CF2EFA62-9369-A92A-AEAF-8F2BACE4507E}"/>
                </a:ext>
              </a:extLst>
            </p:cNvPr>
            <p:cNvSpPr/>
            <p:nvPr userDrawn="1"/>
          </p:nvSpPr>
          <p:spPr>
            <a:xfrm>
              <a:off x="10127487" y="1884250"/>
              <a:ext cx="164953" cy="611836"/>
            </a:xfrm>
            <a:prstGeom prst="rect">
              <a:avLst/>
            </a:prstGeom>
            <a:solidFill>
              <a:srgbClr val="DDEDD7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8" name="Rechteck 27">
              <a:extLst>
                <a:ext uri="{FF2B5EF4-FFF2-40B4-BE49-F238E27FC236}">
                  <a16:creationId xmlns:a16="http://schemas.microsoft.com/office/drawing/2014/main" id="{CB595757-FA9A-1A0A-66D3-C984C777D386}"/>
                </a:ext>
              </a:extLst>
            </p:cNvPr>
            <p:cNvSpPr/>
            <p:nvPr userDrawn="1"/>
          </p:nvSpPr>
          <p:spPr>
            <a:xfrm>
              <a:off x="10365948" y="1884250"/>
              <a:ext cx="164953" cy="611836"/>
            </a:xfrm>
            <a:prstGeom prst="rect">
              <a:avLst/>
            </a:prstGeom>
            <a:solidFill>
              <a:srgbClr val="EEF6EB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9" name="Rechteck 28">
              <a:extLst>
                <a:ext uri="{FF2B5EF4-FFF2-40B4-BE49-F238E27FC236}">
                  <a16:creationId xmlns:a16="http://schemas.microsoft.com/office/drawing/2014/main" id="{402CD486-96F5-A5B2-A246-E370499FEB4E}"/>
                </a:ext>
              </a:extLst>
            </p:cNvPr>
            <p:cNvSpPr/>
            <p:nvPr userDrawn="1"/>
          </p:nvSpPr>
          <p:spPr>
            <a:xfrm>
              <a:off x="10604409" y="1884250"/>
              <a:ext cx="164953" cy="611836"/>
            </a:xfrm>
            <a:prstGeom prst="rect">
              <a:avLst/>
            </a:prstGeom>
            <a:solidFill>
              <a:srgbClr val="F7FBF5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30" name="Gruppieren 29">
            <a:extLst>
              <a:ext uri="{FF2B5EF4-FFF2-40B4-BE49-F238E27FC236}">
                <a16:creationId xmlns:a16="http://schemas.microsoft.com/office/drawing/2014/main" id="{07E90200-99DF-4D3C-284C-8C821339B71B}"/>
              </a:ext>
            </a:extLst>
          </p:cNvPr>
          <p:cNvGrpSpPr/>
          <p:nvPr userDrawn="1"/>
        </p:nvGrpSpPr>
        <p:grpSpPr>
          <a:xfrm>
            <a:off x="9253346" y="2262625"/>
            <a:ext cx="1516016" cy="611836"/>
            <a:chOff x="9253346" y="2765310"/>
            <a:chExt cx="1516016" cy="611836"/>
          </a:xfrm>
        </p:grpSpPr>
        <p:sp>
          <p:nvSpPr>
            <p:cNvPr id="31" name="Rechteck 30">
              <a:extLst>
                <a:ext uri="{FF2B5EF4-FFF2-40B4-BE49-F238E27FC236}">
                  <a16:creationId xmlns:a16="http://schemas.microsoft.com/office/drawing/2014/main" id="{65409882-39EB-C59A-A6B7-D4CAE2EDD6F8}"/>
                </a:ext>
              </a:extLst>
            </p:cNvPr>
            <p:cNvSpPr/>
            <p:nvPr userDrawn="1"/>
          </p:nvSpPr>
          <p:spPr>
            <a:xfrm>
              <a:off x="9253346" y="2765310"/>
              <a:ext cx="329906" cy="611836"/>
            </a:xfrm>
            <a:prstGeom prst="rect">
              <a:avLst/>
            </a:prstGeom>
            <a:solidFill>
              <a:srgbClr val="86CDD2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2" name="Rechteck 31">
              <a:extLst>
                <a:ext uri="{FF2B5EF4-FFF2-40B4-BE49-F238E27FC236}">
                  <a16:creationId xmlns:a16="http://schemas.microsoft.com/office/drawing/2014/main" id="{9E9F954C-19F8-BA6E-FF4E-14102D29F74C}"/>
                </a:ext>
              </a:extLst>
            </p:cNvPr>
            <p:cNvSpPr/>
            <p:nvPr userDrawn="1"/>
          </p:nvSpPr>
          <p:spPr>
            <a:xfrm>
              <a:off x="9646876" y="2765310"/>
              <a:ext cx="168642" cy="611836"/>
            </a:xfrm>
            <a:prstGeom prst="rect">
              <a:avLst/>
            </a:prstGeom>
            <a:solidFill>
              <a:srgbClr val="9ED7DB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3" name="Rechteck 32">
              <a:extLst>
                <a:ext uri="{FF2B5EF4-FFF2-40B4-BE49-F238E27FC236}">
                  <a16:creationId xmlns:a16="http://schemas.microsoft.com/office/drawing/2014/main" id="{4E733A8F-5479-62AE-015E-82190891565A}"/>
                </a:ext>
              </a:extLst>
            </p:cNvPr>
            <p:cNvSpPr/>
            <p:nvPr userDrawn="1"/>
          </p:nvSpPr>
          <p:spPr>
            <a:xfrm>
              <a:off x="9889026" y="2765310"/>
              <a:ext cx="164953" cy="611836"/>
            </a:xfrm>
            <a:prstGeom prst="rect">
              <a:avLst/>
            </a:prstGeom>
            <a:solidFill>
              <a:srgbClr val="B6E1E4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4" name="Rechteck 33">
              <a:extLst>
                <a:ext uri="{FF2B5EF4-FFF2-40B4-BE49-F238E27FC236}">
                  <a16:creationId xmlns:a16="http://schemas.microsoft.com/office/drawing/2014/main" id="{6EBAB816-4FD9-9AC3-0810-EDA078C1E500}"/>
                </a:ext>
              </a:extLst>
            </p:cNvPr>
            <p:cNvSpPr/>
            <p:nvPr userDrawn="1"/>
          </p:nvSpPr>
          <p:spPr>
            <a:xfrm>
              <a:off x="10127487" y="2765310"/>
              <a:ext cx="164953" cy="611836"/>
            </a:xfrm>
            <a:prstGeom prst="rect">
              <a:avLst/>
            </a:prstGeom>
            <a:solidFill>
              <a:srgbClr val="CFEBED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5" name="Rechteck 34">
              <a:extLst>
                <a:ext uri="{FF2B5EF4-FFF2-40B4-BE49-F238E27FC236}">
                  <a16:creationId xmlns:a16="http://schemas.microsoft.com/office/drawing/2014/main" id="{77CD5F6D-E3E5-5899-0183-B2C123312880}"/>
                </a:ext>
              </a:extLst>
            </p:cNvPr>
            <p:cNvSpPr/>
            <p:nvPr userDrawn="1"/>
          </p:nvSpPr>
          <p:spPr>
            <a:xfrm>
              <a:off x="10365948" y="2765310"/>
              <a:ext cx="164953" cy="611836"/>
            </a:xfrm>
            <a:prstGeom prst="rect">
              <a:avLst/>
            </a:prstGeom>
            <a:solidFill>
              <a:srgbClr val="E7F5F6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6" name="Rechteck 35">
              <a:extLst>
                <a:ext uri="{FF2B5EF4-FFF2-40B4-BE49-F238E27FC236}">
                  <a16:creationId xmlns:a16="http://schemas.microsoft.com/office/drawing/2014/main" id="{D265372C-4918-3A63-277A-477A1BF2BCB0}"/>
                </a:ext>
              </a:extLst>
            </p:cNvPr>
            <p:cNvSpPr/>
            <p:nvPr userDrawn="1"/>
          </p:nvSpPr>
          <p:spPr>
            <a:xfrm>
              <a:off x="10604409" y="2765310"/>
              <a:ext cx="164953" cy="611836"/>
            </a:xfrm>
            <a:prstGeom prst="rect">
              <a:avLst/>
            </a:prstGeom>
            <a:solidFill>
              <a:srgbClr val="F3FAFB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37" name="Gruppieren 36">
            <a:extLst>
              <a:ext uri="{FF2B5EF4-FFF2-40B4-BE49-F238E27FC236}">
                <a16:creationId xmlns:a16="http://schemas.microsoft.com/office/drawing/2014/main" id="{8412B45B-3D9B-5466-B28C-6304F60EBA7E}"/>
              </a:ext>
            </a:extLst>
          </p:cNvPr>
          <p:cNvGrpSpPr/>
          <p:nvPr userDrawn="1"/>
        </p:nvGrpSpPr>
        <p:grpSpPr>
          <a:xfrm>
            <a:off x="9253346" y="3018921"/>
            <a:ext cx="1516016" cy="611836"/>
            <a:chOff x="9253346" y="3646370"/>
            <a:chExt cx="1516016" cy="611836"/>
          </a:xfrm>
        </p:grpSpPr>
        <p:sp>
          <p:nvSpPr>
            <p:cNvPr id="38" name="Rechteck 37">
              <a:extLst>
                <a:ext uri="{FF2B5EF4-FFF2-40B4-BE49-F238E27FC236}">
                  <a16:creationId xmlns:a16="http://schemas.microsoft.com/office/drawing/2014/main" id="{466E46F6-0221-6E26-7D1F-6047E7C0B7B8}"/>
                </a:ext>
              </a:extLst>
            </p:cNvPr>
            <p:cNvSpPr/>
            <p:nvPr userDrawn="1"/>
          </p:nvSpPr>
          <p:spPr>
            <a:xfrm>
              <a:off x="9253346" y="3646370"/>
              <a:ext cx="329906" cy="611836"/>
            </a:xfrm>
            <a:prstGeom prst="rect">
              <a:avLst/>
            </a:prstGeom>
            <a:solidFill>
              <a:srgbClr val="FFD744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39" name="Rechteck 38">
              <a:extLst>
                <a:ext uri="{FF2B5EF4-FFF2-40B4-BE49-F238E27FC236}">
                  <a16:creationId xmlns:a16="http://schemas.microsoft.com/office/drawing/2014/main" id="{6EFC0D21-70D1-24AA-657A-6D2F0D7F1BA4}"/>
                </a:ext>
              </a:extLst>
            </p:cNvPr>
            <p:cNvSpPr/>
            <p:nvPr userDrawn="1"/>
          </p:nvSpPr>
          <p:spPr>
            <a:xfrm>
              <a:off x="9646876" y="3646370"/>
              <a:ext cx="168642" cy="611836"/>
            </a:xfrm>
            <a:prstGeom prst="rect">
              <a:avLst/>
            </a:prstGeom>
            <a:solidFill>
              <a:srgbClr val="FFDF69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0" name="Rechteck 39">
              <a:extLst>
                <a:ext uri="{FF2B5EF4-FFF2-40B4-BE49-F238E27FC236}">
                  <a16:creationId xmlns:a16="http://schemas.microsoft.com/office/drawing/2014/main" id="{069EC71D-36D4-346A-3E76-7893CCB781B8}"/>
                </a:ext>
              </a:extLst>
            </p:cNvPr>
            <p:cNvSpPr/>
            <p:nvPr userDrawn="1"/>
          </p:nvSpPr>
          <p:spPr>
            <a:xfrm>
              <a:off x="9889026" y="3646370"/>
              <a:ext cx="164953" cy="611836"/>
            </a:xfrm>
            <a:prstGeom prst="rect">
              <a:avLst/>
            </a:prstGeom>
            <a:solidFill>
              <a:srgbClr val="FFE78F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1" name="Rechteck 40">
              <a:extLst>
                <a:ext uri="{FF2B5EF4-FFF2-40B4-BE49-F238E27FC236}">
                  <a16:creationId xmlns:a16="http://schemas.microsoft.com/office/drawing/2014/main" id="{B4B643F4-8F02-DB72-32C5-E7BF0DC8B202}"/>
                </a:ext>
              </a:extLst>
            </p:cNvPr>
            <p:cNvSpPr/>
            <p:nvPr userDrawn="1"/>
          </p:nvSpPr>
          <p:spPr>
            <a:xfrm>
              <a:off x="10127487" y="3646370"/>
              <a:ext cx="164953" cy="611836"/>
            </a:xfrm>
            <a:prstGeom prst="rect">
              <a:avLst/>
            </a:prstGeom>
            <a:solidFill>
              <a:srgbClr val="FFEFB4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2" name="Rechteck 41">
              <a:extLst>
                <a:ext uri="{FF2B5EF4-FFF2-40B4-BE49-F238E27FC236}">
                  <a16:creationId xmlns:a16="http://schemas.microsoft.com/office/drawing/2014/main" id="{0DD9D013-1653-34BD-B143-263CCBF722D5}"/>
                </a:ext>
              </a:extLst>
            </p:cNvPr>
            <p:cNvSpPr/>
            <p:nvPr userDrawn="1"/>
          </p:nvSpPr>
          <p:spPr>
            <a:xfrm>
              <a:off x="10365948" y="3646370"/>
              <a:ext cx="164953" cy="611836"/>
            </a:xfrm>
            <a:prstGeom prst="rect">
              <a:avLst/>
            </a:prstGeom>
            <a:solidFill>
              <a:srgbClr val="FFF7DA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3" name="Rechteck 42">
              <a:extLst>
                <a:ext uri="{FF2B5EF4-FFF2-40B4-BE49-F238E27FC236}">
                  <a16:creationId xmlns:a16="http://schemas.microsoft.com/office/drawing/2014/main" id="{133A89DE-2FCA-7180-9CBD-8E94E7A02EC2}"/>
                </a:ext>
              </a:extLst>
            </p:cNvPr>
            <p:cNvSpPr/>
            <p:nvPr userDrawn="1"/>
          </p:nvSpPr>
          <p:spPr>
            <a:xfrm>
              <a:off x="10604409" y="3646370"/>
              <a:ext cx="164953" cy="611836"/>
            </a:xfrm>
            <a:prstGeom prst="rect">
              <a:avLst/>
            </a:prstGeom>
            <a:solidFill>
              <a:srgbClr val="FFFBEC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44" name="Gruppieren 43">
            <a:extLst>
              <a:ext uri="{FF2B5EF4-FFF2-40B4-BE49-F238E27FC236}">
                <a16:creationId xmlns:a16="http://schemas.microsoft.com/office/drawing/2014/main" id="{20DA31E2-8BBC-F237-9BA4-F1493E2E5558}"/>
              </a:ext>
            </a:extLst>
          </p:cNvPr>
          <p:cNvGrpSpPr/>
          <p:nvPr userDrawn="1"/>
        </p:nvGrpSpPr>
        <p:grpSpPr>
          <a:xfrm>
            <a:off x="9253346" y="3775217"/>
            <a:ext cx="1516016" cy="611838"/>
            <a:chOff x="9253346" y="4527430"/>
            <a:chExt cx="1516016" cy="611838"/>
          </a:xfrm>
        </p:grpSpPr>
        <p:sp>
          <p:nvSpPr>
            <p:cNvPr id="45" name="Rechteck 44">
              <a:extLst>
                <a:ext uri="{FF2B5EF4-FFF2-40B4-BE49-F238E27FC236}">
                  <a16:creationId xmlns:a16="http://schemas.microsoft.com/office/drawing/2014/main" id="{04964A50-223F-C64D-2759-C48E5155792C}"/>
                </a:ext>
              </a:extLst>
            </p:cNvPr>
            <p:cNvSpPr/>
            <p:nvPr userDrawn="1"/>
          </p:nvSpPr>
          <p:spPr>
            <a:xfrm>
              <a:off x="9253346" y="4527432"/>
              <a:ext cx="329906" cy="611836"/>
            </a:xfrm>
            <a:prstGeom prst="rect">
              <a:avLst/>
            </a:prstGeom>
            <a:solidFill>
              <a:srgbClr val="E94F35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6" name="Rechteck 45">
              <a:extLst>
                <a:ext uri="{FF2B5EF4-FFF2-40B4-BE49-F238E27FC236}">
                  <a16:creationId xmlns:a16="http://schemas.microsoft.com/office/drawing/2014/main" id="{F111042C-1423-6331-8BA4-00B76686038E}"/>
                </a:ext>
              </a:extLst>
            </p:cNvPr>
            <p:cNvSpPr/>
            <p:nvPr userDrawn="1"/>
          </p:nvSpPr>
          <p:spPr>
            <a:xfrm>
              <a:off x="9646876" y="4527430"/>
              <a:ext cx="168642" cy="611836"/>
            </a:xfrm>
            <a:prstGeom prst="rect">
              <a:avLst/>
            </a:prstGeom>
            <a:solidFill>
              <a:srgbClr val="ED725D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7" name="Rechteck 46">
              <a:extLst>
                <a:ext uri="{FF2B5EF4-FFF2-40B4-BE49-F238E27FC236}">
                  <a16:creationId xmlns:a16="http://schemas.microsoft.com/office/drawing/2014/main" id="{E7F71749-C206-35C7-E0ED-58D51BF7ADAD}"/>
                </a:ext>
              </a:extLst>
            </p:cNvPr>
            <p:cNvSpPr/>
            <p:nvPr userDrawn="1"/>
          </p:nvSpPr>
          <p:spPr>
            <a:xfrm>
              <a:off x="9889026" y="4527430"/>
              <a:ext cx="164953" cy="611836"/>
            </a:xfrm>
            <a:prstGeom prst="rect">
              <a:avLst/>
            </a:prstGeom>
            <a:solidFill>
              <a:srgbClr val="F29586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8" name="Rechteck 47">
              <a:extLst>
                <a:ext uri="{FF2B5EF4-FFF2-40B4-BE49-F238E27FC236}">
                  <a16:creationId xmlns:a16="http://schemas.microsoft.com/office/drawing/2014/main" id="{0ED7B723-1E65-14E8-ACE5-A49262AB7F6B}"/>
                </a:ext>
              </a:extLst>
            </p:cNvPr>
            <p:cNvSpPr/>
            <p:nvPr userDrawn="1"/>
          </p:nvSpPr>
          <p:spPr>
            <a:xfrm>
              <a:off x="10127487" y="4527430"/>
              <a:ext cx="164953" cy="611836"/>
            </a:xfrm>
            <a:prstGeom prst="rect">
              <a:avLst/>
            </a:prstGeom>
            <a:solidFill>
              <a:srgbClr val="F6B9AE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9" name="Rechteck 48">
              <a:extLst>
                <a:ext uri="{FF2B5EF4-FFF2-40B4-BE49-F238E27FC236}">
                  <a16:creationId xmlns:a16="http://schemas.microsoft.com/office/drawing/2014/main" id="{9C896094-CA28-4D32-EBDC-BBAD7387CC45}"/>
                </a:ext>
              </a:extLst>
            </p:cNvPr>
            <p:cNvSpPr/>
            <p:nvPr userDrawn="1"/>
          </p:nvSpPr>
          <p:spPr>
            <a:xfrm>
              <a:off x="10365948" y="4527430"/>
              <a:ext cx="164953" cy="611836"/>
            </a:xfrm>
            <a:prstGeom prst="rect">
              <a:avLst/>
            </a:prstGeom>
            <a:solidFill>
              <a:srgbClr val="FBDCD7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0" name="Rechteck 49">
              <a:extLst>
                <a:ext uri="{FF2B5EF4-FFF2-40B4-BE49-F238E27FC236}">
                  <a16:creationId xmlns:a16="http://schemas.microsoft.com/office/drawing/2014/main" id="{2EF2AD00-17C8-BCD7-D320-F6C493DA5AD4}"/>
                </a:ext>
              </a:extLst>
            </p:cNvPr>
            <p:cNvSpPr/>
            <p:nvPr userDrawn="1"/>
          </p:nvSpPr>
          <p:spPr>
            <a:xfrm>
              <a:off x="10604409" y="4527430"/>
              <a:ext cx="164953" cy="611836"/>
            </a:xfrm>
            <a:prstGeom prst="rect">
              <a:avLst/>
            </a:prstGeom>
            <a:solidFill>
              <a:srgbClr val="FDEDEB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51" name="Gruppieren 50">
            <a:extLst>
              <a:ext uri="{FF2B5EF4-FFF2-40B4-BE49-F238E27FC236}">
                <a16:creationId xmlns:a16="http://schemas.microsoft.com/office/drawing/2014/main" id="{09866B5F-D73F-D8C7-E26A-91A8323008FF}"/>
              </a:ext>
            </a:extLst>
          </p:cNvPr>
          <p:cNvGrpSpPr/>
          <p:nvPr userDrawn="1"/>
        </p:nvGrpSpPr>
        <p:grpSpPr>
          <a:xfrm>
            <a:off x="9253346" y="750033"/>
            <a:ext cx="1516016" cy="611836"/>
            <a:chOff x="9253346" y="750033"/>
            <a:chExt cx="1516016" cy="611836"/>
          </a:xfrm>
        </p:grpSpPr>
        <p:sp>
          <p:nvSpPr>
            <p:cNvPr id="52" name="Rechteck 51">
              <a:extLst>
                <a:ext uri="{FF2B5EF4-FFF2-40B4-BE49-F238E27FC236}">
                  <a16:creationId xmlns:a16="http://schemas.microsoft.com/office/drawing/2014/main" id="{01514E02-EEBD-D95D-E186-DA7FBDA8F80F}"/>
                </a:ext>
              </a:extLst>
            </p:cNvPr>
            <p:cNvSpPr/>
            <p:nvPr userDrawn="1"/>
          </p:nvSpPr>
          <p:spPr>
            <a:xfrm>
              <a:off x="9253346" y="750033"/>
              <a:ext cx="329906" cy="611836"/>
            </a:xfrm>
            <a:prstGeom prst="rect">
              <a:avLst/>
            </a:prstGeom>
            <a:solidFill>
              <a:schemeClr val="tx2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3" name="Rechteck 52">
              <a:extLst>
                <a:ext uri="{FF2B5EF4-FFF2-40B4-BE49-F238E27FC236}">
                  <a16:creationId xmlns:a16="http://schemas.microsoft.com/office/drawing/2014/main" id="{82A214AE-A64C-91A7-79AF-1BC208AC48A7}"/>
                </a:ext>
              </a:extLst>
            </p:cNvPr>
            <p:cNvSpPr/>
            <p:nvPr userDrawn="1"/>
          </p:nvSpPr>
          <p:spPr>
            <a:xfrm>
              <a:off x="9646876" y="750033"/>
              <a:ext cx="168642" cy="611836"/>
            </a:xfrm>
            <a:prstGeom prst="rect">
              <a:avLst/>
            </a:prstGeom>
            <a:solidFill>
              <a:srgbClr val="F29733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4" name="Rechteck 53">
              <a:extLst>
                <a:ext uri="{FF2B5EF4-FFF2-40B4-BE49-F238E27FC236}">
                  <a16:creationId xmlns:a16="http://schemas.microsoft.com/office/drawing/2014/main" id="{A1A2694C-D850-B987-85D8-17BC5D96E9EE}"/>
                </a:ext>
              </a:extLst>
            </p:cNvPr>
            <p:cNvSpPr/>
            <p:nvPr userDrawn="1"/>
          </p:nvSpPr>
          <p:spPr>
            <a:xfrm>
              <a:off x="9889026" y="750033"/>
              <a:ext cx="164953" cy="611836"/>
            </a:xfrm>
            <a:prstGeom prst="rect">
              <a:avLst/>
            </a:prstGeom>
            <a:solidFill>
              <a:srgbClr val="F5B166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5" name="Rechteck 54">
              <a:extLst>
                <a:ext uri="{FF2B5EF4-FFF2-40B4-BE49-F238E27FC236}">
                  <a16:creationId xmlns:a16="http://schemas.microsoft.com/office/drawing/2014/main" id="{3994AB66-93E6-9B31-D1B9-2D94C23C3710}"/>
                </a:ext>
              </a:extLst>
            </p:cNvPr>
            <p:cNvSpPr/>
            <p:nvPr userDrawn="1"/>
          </p:nvSpPr>
          <p:spPr>
            <a:xfrm>
              <a:off x="10127487" y="750033"/>
              <a:ext cx="164953" cy="611836"/>
            </a:xfrm>
            <a:prstGeom prst="rect">
              <a:avLst/>
            </a:prstGeom>
            <a:solidFill>
              <a:srgbClr val="F9CB99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6" name="Rechteck 55">
              <a:extLst>
                <a:ext uri="{FF2B5EF4-FFF2-40B4-BE49-F238E27FC236}">
                  <a16:creationId xmlns:a16="http://schemas.microsoft.com/office/drawing/2014/main" id="{AE620F61-A0BE-75CB-ECB7-A74939665640}"/>
                </a:ext>
              </a:extLst>
            </p:cNvPr>
            <p:cNvSpPr/>
            <p:nvPr userDrawn="1"/>
          </p:nvSpPr>
          <p:spPr>
            <a:xfrm>
              <a:off x="10365948" y="750033"/>
              <a:ext cx="164953" cy="611836"/>
            </a:xfrm>
            <a:prstGeom prst="rect">
              <a:avLst/>
            </a:prstGeom>
            <a:solidFill>
              <a:srgbClr val="FCE5CC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7" name="Rechteck 56">
              <a:extLst>
                <a:ext uri="{FF2B5EF4-FFF2-40B4-BE49-F238E27FC236}">
                  <a16:creationId xmlns:a16="http://schemas.microsoft.com/office/drawing/2014/main" id="{C25EA3DD-F2DB-09ED-5131-FA661D4DD788}"/>
                </a:ext>
              </a:extLst>
            </p:cNvPr>
            <p:cNvSpPr/>
            <p:nvPr userDrawn="1"/>
          </p:nvSpPr>
          <p:spPr>
            <a:xfrm>
              <a:off x="10604409" y="750033"/>
              <a:ext cx="164953" cy="611836"/>
            </a:xfrm>
            <a:prstGeom prst="rect">
              <a:avLst/>
            </a:prstGeom>
            <a:solidFill>
              <a:srgbClr val="FDF2E6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58" name="Rechteck 57">
            <a:extLst>
              <a:ext uri="{FF2B5EF4-FFF2-40B4-BE49-F238E27FC236}">
                <a16:creationId xmlns:a16="http://schemas.microsoft.com/office/drawing/2014/main" id="{47EAE54C-3D2B-0CF7-E8E7-2952C2AE1EBE}"/>
              </a:ext>
            </a:extLst>
          </p:cNvPr>
          <p:cNvSpPr/>
          <p:nvPr userDrawn="1"/>
        </p:nvSpPr>
        <p:spPr>
          <a:xfrm>
            <a:off x="10842871" y="1506328"/>
            <a:ext cx="169274" cy="621321"/>
          </a:xfrm>
          <a:prstGeom prst="rect">
            <a:avLst/>
          </a:prstGeom>
          <a:solidFill>
            <a:srgbClr val="4C5E45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59" name="Rechteck 58">
            <a:extLst>
              <a:ext uri="{FF2B5EF4-FFF2-40B4-BE49-F238E27FC236}">
                <a16:creationId xmlns:a16="http://schemas.microsoft.com/office/drawing/2014/main" id="{93AC4849-CC3A-831D-4AC7-AA8C5E2D893A}"/>
              </a:ext>
            </a:extLst>
          </p:cNvPr>
          <p:cNvSpPr/>
          <p:nvPr userDrawn="1"/>
        </p:nvSpPr>
        <p:spPr>
          <a:xfrm>
            <a:off x="10842870" y="2262625"/>
            <a:ext cx="166690" cy="611837"/>
          </a:xfrm>
          <a:prstGeom prst="rect">
            <a:avLst/>
          </a:prstGeom>
          <a:solidFill>
            <a:srgbClr val="3C5C5E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60" name="Rechteck 59">
            <a:extLst>
              <a:ext uri="{FF2B5EF4-FFF2-40B4-BE49-F238E27FC236}">
                <a16:creationId xmlns:a16="http://schemas.microsoft.com/office/drawing/2014/main" id="{73035C2B-3F89-1F5D-C285-BA73D7345233}"/>
              </a:ext>
            </a:extLst>
          </p:cNvPr>
          <p:cNvSpPr/>
          <p:nvPr userDrawn="1"/>
        </p:nvSpPr>
        <p:spPr>
          <a:xfrm flipH="1">
            <a:off x="10842870" y="3015850"/>
            <a:ext cx="166690" cy="611836"/>
          </a:xfrm>
          <a:prstGeom prst="rect">
            <a:avLst/>
          </a:prstGeom>
          <a:solidFill>
            <a:srgbClr val="5E4F19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7" name="Foliennummernplatzhalter 5">
            <a:extLst>
              <a:ext uri="{FF2B5EF4-FFF2-40B4-BE49-F238E27FC236}">
                <a16:creationId xmlns:a16="http://schemas.microsoft.com/office/drawing/2014/main" id="{A3E80ACF-1D40-B6D2-04C6-0D24874904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6093" y="4774996"/>
            <a:ext cx="202379" cy="27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70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fld id="{7F96E9B4-4BE7-9642-B93F-3567CEED0D4C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61" name="Fußzeilenplatzhalter 4">
            <a:extLst>
              <a:ext uri="{FF2B5EF4-FFF2-40B4-BE49-F238E27FC236}">
                <a16:creationId xmlns:a16="http://schemas.microsoft.com/office/drawing/2014/main" id="{B0E8C343-4E97-EC07-629F-BF18B3DEBB7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351567" y="4774996"/>
            <a:ext cx="6264696" cy="27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700">
                <a:solidFill>
                  <a:schemeClr val="bg1"/>
                </a:solidFill>
                <a:latin typeface="+mn-lt"/>
                <a:cs typeface="Arial"/>
              </a:defRPr>
            </a:lvl1pPr>
          </a:lstStyle>
          <a:p>
            <a:endParaRPr lang="de-DE" dirty="0"/>
          </a:p>
        </p:txBody>
      </p:sp>
      <p:sp>
        <p:nvSpPr>
          <p:cNvPr id="62" name="Titel 8">
            <a:extLst>
              <a:ext uri="{FF2B5EF4-FFF2-40B4-BE49-F238E27FC236}">
                <a16:creationId xmlns:a16="http://schemas.microsoft.com/office/drawing/2014/main" id="{7D980C83-48B9-6512-A3B0-96494DC07F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5599" y="286362"/>
            <a:ext cx="8295163" cy="496887"/>
          </a:xfrm>
        </p:spPr>
        <p:txBody>
          <a:bodyPr/>
          <a:lstStyle>
            <a:lvl1pPr>
              <a:defRPr>
                <a:solidFill>
                  <a:srgbClr val="E7F5F6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897816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Logo">
            <a:extLst>
              <a:ext uri="{FF2B5EF4-FFF2-40B4-BE49-F238E27FC236}">
                <a16:creationId xmlns:a16="http://schemas.microsoft.com/office/drawing/2014/main" id="{5F3CE3CD-6F69-83F4-1EFD-8897089B78DA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54535"/>
            <a:ext cx="8854068" cy="391886"/>
          </a:xfrm>
          <a:prstGeom prst="rect">
            <a:avLst/>
          </a:prstGeom>
        </p:spPr>
      </p:pic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694177D5-95CD-0903-7B4E-1C1398E6C07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25600" y="941901"/>
            <a:ext cx="8295164" cy="3644387"/>
          </a:xfrm>
        </p:spPr>
        <p:txBody>
          <a:bodyPr anchor="ctr"/>
          <a:lstStyle>
            <a:lvl1pPr marL="457200" indent="-457200">
              <a:buClr>
                <a:schemeClr val="bg1"/>
              </a:buClr>
              <a:buFont typeface="+mj-lt"/>
              <a:buAutoNum type="arabicPeriod"/>
              <a:defRPr>
                <a:solidFill>
                  <a:schemeClr val="bg2"/>
                </a:solidFill>
              </a:defRPr>
            </a:lvl1pPr>
            <a:lvl2pPr marL="800100" indent="-342900">
              <a:buFont typeface="+mj-lt"/>
              <a:buAutoNum type="arabicPeriod"/>
              <a:defRPr>
                <a:solidFill>
                  <a:schemeClr val="bg2"/>
                </a:solidFill>
              </a:defRPr>
            </a:lvl2pPr>
            <a:lvl3pPr marL="1257300" indent="-342900">
              <a:buFont typeface="+mj-lt"/>
              <a:buAutoNum type="arabicPeriod"/>
              <a:defRPr>
                <a:solidFill>
                  <a:schemeClr val="bg2"/>
                </a:solidFill>
              </a:defRPr>
            </a:lvl3pPr>
            <a:lvl4pPr marL="1714500" indent="-342900">
              <a:buFont typeface="+mj-lt"/>
              <a:buAutoNum type="arabicPeriod"/>
              <a:defRPr>
                <a:solidFill>
                  <a:schemeClr val="bg2"/>
                </a:solidFill>
              </a:defRPr>
            </a:lvl4pPr>
            <a:lvl5pPr marL="2171700" indent="-342900">
              <a:buFont typeface="+mj-lt"/>
              <a:buAutoNum type="arabicPeriod"/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  <p:sp>
        <p:nvSpPr>
          <p:cNvPr id="7" name="Foliennummernplatzhalter 5">
            <a:extLst>
              <a:ext uri="{FF2B5EF4-FFF2-40B4-BE49-F238E27FC236}">
                <a16:creationId xmlns:a16="http://schemas.microsoft.com/office/drawing/2014/main" id="{4AC977D8-E846-7E8F-A201-076E66EF0D2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6093" y="4774996"/>
            <a:ext cx="202379" cy="27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70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fld id="{7F96E9B4-4BE7-9642-B93F-3567CEED0D4C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8" name="Fußzeilenplatzhalter 4">
            <a:extLst>
              <a:ext uri="{FF2B5EF4-FFF2-40B4-BE49-F238E27FC236}">
                <a16:creationId xmlns:a16="http://schemas.microsoft.com/office/drawing/2014/main" id="{A213917B-F686-7E0B-30E5-0D61663322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351567" y="4774996"/>
            <a:ext cx="6264696" cy="27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700">
                <a:solidFill>
                  <a:schemeClr val="bg1"/>
                </a:solidFill>
                <a:latin typeface="+mn-lt"/>
                <a:cs typeface="Arial"/>
              </a:defRPr>
            </a:lvl1pPr>
          </a:lstStyle>
          <a:p>
            <a:endParaRPr lang="de-DE" dirty="0"/>
          </a:p>
        </p:txBody>
      </p:sp>
      <p:sp>
        <p:nvSpPr>
          <p:cNvPr id="9" name="Titel 8">
            <a:extLst>
              <a:ext uri="{FF2B5EF4-FFF2-40B4-BE49-F238E27FC236}">
                <a16:creationId xmlns:a16="http://schemas.microsoft.com/office/drawing/2014/main" id="{64EC4C74-E60E-40CC-AE10-C198750960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5599" y="286362"/>
            <a:ext cx="8295163" cy="496887"/>
          </a:xfrm>
        </p:spPr>
        <p:txBody>
          <a:bodyPr/>
          <a:lstStyle>
            <a:lvl1pPr>
              <a:defRPr>
                <a:solidFill>
                  <a:srgbClr val="E7F5F6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4881014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Logo">
            <a:extLst>
              <a:ext uri="{FF2B5EF4-FFF2-40B4-BE49-F238E27FC236}">
                <a16:creationId xmlns:a16="http://schemas.microsoft.com/office/drawing/2014/main" id="{AD61D214-9299-9C48-BD97-6ED696E403E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4754535"/>
            <a:ext cx="8854068" cy="391885"/>
          </a:xfrm>
          <a:prstGeom prst="rect">
            <a:avLst/>
          </a:prstGeom>
        </p:spPr>
      </p:pic>
      <p:sp>
        <p:nvSpPr>
          <p:cNvPr id="5" name="Inhaltsplatzhalter 2">
            <a:extLst>
              <a:ext uri="{FF2B5EF4-FFF2-40B4-BE49-F238E27FC236}">
                <a16:creationId xmlns:a16="http://schemas.microsoft.com/office/drawing/2014/main" id="{61660D70-29AF-427D-9D69-8B46D4F732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5599" y="857861"/>
            <a:ext cx="8295164" cy="3791361"/>
          </a:xfrm>
          <a:prstGeom prst="rect">
            <a:avLst/>
          </a:prstGeom>
        </p:spPr>
        <p:txBody>
          <a:bodyPr lIns="0" tIns="0" rIns="0" bIns="0" numCol="1" spcCol="180000">
            <a:noAutofit/>
          </a:bodyPr>
          <a:lstStyle>
            <a:lvl1pPr marL="0" indent="0">
              <a:lnSpc>
                <a:spcPct val="110000"/>
              </a:lnSpc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lnSpc>
                <a:spcPct val="110000"/>
              </a:lnSpc>
              <a:buNone/>
              <a:defRPr>
                <a:solidFill>
                  <a:schemeClr val="tx1"/>
                </a:solidFill>
              </a:defRPr>
            </a:lvl2pPr>
            <a:lvl3pPr marL="914400" indent="0">
              <a:lnSpc>
                <a:spcPct val="110000"/>
              </a:lnSpc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3pPr>
            <a:lvl4pPr marL="1371600" indent="0">
              <a:lnSpc>
                <a:spcPct val="110000"/>
              </a:lnSpc>
              <a:buNone/>
              <a:defRPr>
                <a:solidFill>
                  <a:schemeClr val="tx1"/>
                </a:solidFill>
              </a:defRPr>
            </a:lvl4pPr>
            <a:lvl5pPr marL="1828800" indent="0">
              <a:lnSpc>
                <a:spcPct val="110000"/>
              </a:lnSpc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9" name="Titel 8">
            <a:extLst>
              <a:ext uri="{FF2B5EF4-FFF2-40B4-BE49-F238E27FC236}">
                <a16:creationId xmlns:a16="http://schemas.microsoft.com/office/drawing/2014/main" id="{A019BB24-1659-A0FF-1313-834422BD02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40" name="Foliennummernplatzhalter 5">
            <a:extLst>
              <a:ext uri="{FF2B5EF4-FFF2-40B4-BE49-F238E27FC236}">
                <a16:creationId xmlns:a16="http://schemas.microsoft.com/office/drawing/2014/main" id="{AF5EA4B7-83EB-5E78-371D-623DE19ACC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6093" y="4774996"/>
            <a:ext cx="202379" cy="27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70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</a:lstStyle>
          <a:p>
            <a:fld id="{7F96E9B4-4BE7-9642-B93F-3567CEED0D4C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42" name="Fußzeilenplatzhalter 4">
            <a:extLst>
              <a:ext uri="{FF2B5EF4-FFF2-40B4-BE49-F238E27FC236}">
                <a16:creationId xmlns:a16="http://schemas.microsoft.com/office/drawing/2014/main" id="{9B111582-BC9A-4259-3D8D-1B89C7D37FC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351567" y="4774996"/>
            <a:ext cx="6264696" cy="27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700">
                <a:solidFill>
                  <a:schemeClr val="tx1"/>
                </a:solidFill>
                <a:latin typeface="+mn-lt"/>
                <a:cs typeface="Arial"/>
              </a:defRPr>
            </a:lvl1pPr>
          </a:lstStyle>
          <a:p>
            <a:endParaRPr lang="de-DE" dirty="0"/>
          </a:p>
        </p:txBody>
      </p:sp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FA030A18-8E01-27B3-0255-A8D699A2DF4E}"/>
              </a:ext>
            </a:extLst>
          </p:cNvPr>
          <p:cNvGrpSpPr/>
          <p:nvPr userDrawn="1"/>
        </p:nvGrpSpPr>
        <p:grpSpPr>
          <a:xfrm>
            <a:off x="9253346" y="4531517"/>
            <a:ext cx="1516016" cy="614903"/>
            <a:chOff x="9253346" y="5431451"/>
            <a:chExt cx="1516016" cy="614903"/>
          </a:xfrm>
        </p:grpSpPr>
        <p:sp>
          <p:nvSpPr>
            <p:cNvPr id="4" name="Rechteck 3">
              <a:extLst>
                <a:ext uri="{FF2B5EF4-FFF2-40B4-BE49-F238E27FC236}">
                  <a16:creationId xmlns:a16="http://schemas.microsoft.com/office/drawing/2014/main" id="{4B6320BC-6F18-A4F5-E62E-85AB8EBCD4F1}"/>
                </a:ext>
              </a:extLst>
            </p:cNvPr>
            <p:cNvSpPr/>
            <p:nvPr userDrawn="1"/>
          </p:nvSpPr>
          <p:spPr>
            <a:xfrm>
              <a:off x="9253346" y="5431451"/>
              <a:ext cx="329906" cy="611836"/>
            </a:xfrm>
            <a:prstGeom prst="rect">
              <a:avLst/>
            </a:prstGeom>
            <a:solidFill>
              <a:srgbClr val="4A4A49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" name="Rechteck 5">
              <a:extLst>
                <a:ext uri="{FF2B5EF4-FFF2-40B4-BE49-F238E27FC236}">
                  <a16:creationId xmlns:a16="http://schemas.microsoft.com/office/drawing/2014/main" id="{8DDD4099-D447-C8BE-DD9C-83BBA602CCDC}"/>
                </a:ext>
              </a:extLst>
            </p:cNvPr>
            <p:cNvSpPr/>
            <p:nvPr userDrawn="1"/>
          </p:nvSpPr>
          <p:spPr>
            <a:xfrm>
              <a:off x="9646876" y="5434518"/>
              <a:ext cx="168642" cy="611836"/>
            </a:xfrm>
            <a:prstGeom prst="rect">
              <a:avLst/>
            </a:prstGeom>
            <a:solidFill>
              <a:srgbClr val="6E6E6D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" name="Rechteck 6">
              <a:extLst>
                <a:ext uri="{FF2B5EF4-FFF2-40B4-BE49-F238E27FC236}">
                  <a16:creationId xmlns:a16="http://schemas.microsoft.com/office/drawing/2014/main" id="{0D25023F-2663-9F18-D1F0-FFBD0CF61BF0}"/>
                </a:ext>
              </a:extLst>
            </p:cNvPr>
            <p:cNvSpPr/>
            <p:nvPr userDrawn="1"/>
          </p:nvSpPr>
          <p:spPr>
            <a:xfrm>
              <a:off x="9889026" y="5434518"/>
              <a:ext cx="164953" cy="611836"/>
            </a:xfrm>
            <a:prstGeom prst="rect">
              <a:avLst/>
            </a:prstGeom>
            <a:solidFill>
              <a:srgbClr val="929292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" name="Rechteck 7">
              <a:extLst>
                <a:ext uri="{FF2B5EF4-FFF2-40B4-BE49-F238E27FC236}">
                  <a16:creationId xmlns:a16="http://schemas.microsoft.com/office/drawing/2014/main" id="{CBCC0192-C510-A6F7-3951-0E733F8B28A0}"/>
                </a:ext>
              </a:extLst>
            </p:cNvPr>
            <p:cNvSpPr/>
            <p:nvPr userDrawn="1"/>
          </p:nvSpPr>
          <p:spPr>
            <a:xfrm>
              <a:off x="10127487" y="5434518"/>
              <a:ext cx="164953" cy="611836"/>
            </a:xfrm>
            <a:prstGeom prst="rect">
              <a:avLst/>
            </a:prstGeom>
            <a:solidFill>
              <a:srgbClr val="B7B7B6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0" name="Rechteck 9">
              <a:extLst>
                <a:ext uri="{FF2B5EF4-FFF2-40B4-BE49-F238E27FC236}">
                  <a16:creationId xmlns:a16="http://schemas.microsoft.com/office/drawing/2014/main" id="{AEA5BDE7-527E-AC83-5DD8-22AD596CCDFA}"/>
                </a:ext>
              </a:extLst>
            </p:cNvPr>
            <p:cNvSpPr/>
            <p:nvPr userDrawn="1"/>
          </p:nvSpPr>
          <p:spPr>
            <a:xfrm>
              <a:off x="10365948" y="5434518"/>
              <a:ext cx="164953" cy="611836"/>
            </a:xfrm>
            <a:prstGeom prst="rect">
              <a:avLst/>
            </a:prstGeom>
            <a:solidFill>
              <a:srgbClr val="DBDBDB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1" name="Rechteck 10">
              <a:extLst>
                <a:ext uri="{FF2B5EF4-FFF2-40B4-BE49-F238E27FC236}">
                  <a16:creationId xmlns:a16="http://schemas.microsoft.com/office/drawing/2014/main" id="{F009CCDA-8F8C-7F1D-9FC9-5CC52CB3D333}"/>
                </a:ext>
              </a:extLst>
            </p:cNvPr>
            <p:cNvSpPr/>
            <p:nvPr userDrawn="1"/>
          </p:nvSpPr>
          <p:spPr>
            <a:xfrm>
              <a:off x="10604409" y="5434518"/>
              <a:ext cx="164953" cy="611836"/>
            </a:xfrm>
            <a:prstGeom prst="rect">
              <a:avLst/>
            </a:prstGeom>
            <a:solidFill>
              <a:srgbClr val="EDEDED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12" name="Gruppieren 11">
            <a:extLst>
              <a:ext uri="{FF2B5EF4-FFF2-40B4-BE49-F238E27FC236}">
                <a16:creationId xmlns:a16="http://schemas.microsoft.com/office/drawing/2014/main" id="{571F77C5-FE54-0C5D-ACD6-73DA38407D27}"/>
              </a:ext>
            </a:extLst>
          </p:cNvPr>
          <p:cNvGrpSpPr/>
          <p:nvPr userDrawn="1"/>
        </p:nvGrpSpPr>
        <p:grpSpPr>
          <a:xfrm>
            <a:off x="9253346" y="-6263"/>
            <a:ext cx="1516016" cy="611836"/>
            <a:chOff x="9253346" y="-6263"/>
            <a:chExt cx="1516016" cy="611836"/>
          </a:xfrm>
        </p:grpSpPr>
        <p:sp>
          <p:nvSpPr>
            <p:cNvPr id="41" name="Rechteck 40">
              <a:extLst>
                <a:ext uri="{FF2B5EF4-FFF2-40B4-BE49-F238E27FC236}">
                  <a16:creationId xmlns:a16="http://schemas.microsoft.com/office/drawing/2014/main" id="{9EEB16F6-FCBD-4253-B02A-E3C353FE1321}"/>
                </a:ext>
              </a:extLst>
            </p:cNvPr>
            <p:cNvSpPr/>
            <p:nvPr userDrawn="1"/>
          </p:nvSpPr>
          <p:spPr>
            <a:xfrm>
              <a:off x="9253346" y="-6263"/>
              <a:ext cx="329906" cy="611836"/>
            </a:xfrm>
            <a:prstGeom prst="rect">
              <a:avLst/>
            </a:prstGeom>
            <a:solidFill>
              <a:srgbClr val="006382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43" name="Rechteck 42">
              <a:extLst>
                <a:ext uri="{FF2B5EF4-FFF2-40B4-BE49-F238E27FC236}">
                  <a16:creationId xmlns:a16="http://schemas.microsoft.com/office/drawing/2014/main" id="{FA7B7107-FB6A-54A9-74F4-1353F65DCBC4}"/>
                </a:ext>
              </a:extLst>
            </p:cNvPr>
            <p:cNvSpPr/>
            <p:nvPr userDrawn="1"/>
          </p:nvSpPr>
          <p:spPr>
            <a:xfrm>
              <a:off x="9646876" y="-6263"/>
              <a:ext cx="168642" cy="611836"/>
            </a:xfrm>
            <a:prstGeom prst="rect">
              <a:avLst/>
            </a:prstGeom>
            <a:solidFill>
              <a:srgbClr val="33829B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4" name="Rechteck 43">
              <a:extLst>
                <a:ext uri="{FF2B5EF4-FFF2-40B4-BE49-F238E27FC236}">
                  <a16:creationId xmlns:a16="http://schemas.microsoft.com/office/drawing/2014/main" id="{558B486D-9AA0-5113-66A8-845CDE779AF7}"/>
                </a:ext>
              </a:extLst>
            </p:cNvPr>
            <p:cNvSpPr/>
            <p:nvPr userDrawn="1"/>
          </p:nvSpPr>
          <p:spPr>
            <a:xfrm>
              <a:off x="9889026" y="-6263"/>
              <a:ext cx="164953" cy="611836"/>
            </a:xfrm>
            <a:prstGeom prst="rect">
              <a:avLst/>
            </a:prstGeom>
            <a:solidFill>
              <a:srgbClr val="66A1B4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5" name="Rechteck 44">
              <a:extLst>
                <a:ext uri="{FF2B5EF4-FFF2-40B4-BE49-F238E27FC236}">
                  <a16:creationId xmlns:a16="http://schemas.microsoft.com/office/drawing/2014/main" id="{11C679AF-C0A1-22DB-291A-4FE6026E3BAB}"/>
                </a:ext>
              </a:extLst>
            </p:cNvPr>
            <p:cNvSpPr/>
            <p:nvPr userDrawn="1"/>
          </p:nvSpPr>
          <p:spPr>
            <a:xfrm>
              <a:off x="10127487" y="-6263"/>
              <a:ext cx="164953" cy="611836"/>
            </a:xfrm>
            <a:prstGeom prst="rect">
              <a:avLst/>
            </a:prstGeom>
            <a:solidFill>
              <a:srgbClr val="99C1CD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6" name="Rechteck 45">
              <a:extLst>
                <a:ext uri="{FF2B5EF4-FFF2-40B4-BE49-F238E27FC236}">
                  <a16:creationId xmlns:a16="http://schemas.microsoft.com/office/drawing/2014/main" id="{323AB022-171E-2289-3EED-3E2D6147E2F1}"/>
                </a:ext>
              </a:extLst>
            </p:cNvPr>
            <p:cNvSpPr/>
            <p:nvPr userDrawn="1"/>
          </p:nvSpPr>
          <p:spPr>
            <a:xfrm>
              <a:off x="10365948" y="-6263"/>
              <a:ext cx="164953" cy="611836"/>
            </a:xfrm>
            <a:prstGeom prst="rect">
              <a:avLst/>
            </a:prstGeom>
            <a:solidFill>
              <a:srgbClr val="CCE0E6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7" name="Rechteck 46">
              <a:extLst>
                <a:ext uri="{FF2B5EF4-FFF2-40B4-BE49-F238E27FC236}">
                  <a16:creationId xmlns:a16="http://schemas.microsoft.com/office/drawing/2014/main" id="{FFB9577B-9F74-F89B-2EC9-E63D5A18DCC0}"/>
                </a:ext>
              </a:extLst>
            </p:cNvPr>
            <p:cNvSpPr/>
            <p:nvPr userDrawn="1"/>
          </p:nvSpPr>
          <p:spPr>
            <a:xfrm>
              <a:off x="10604409" y="-6263"/>
              <a:ext cx="164953" cy="611836"/>
            </a:xfrm>
            <a:prstGeom prst="rect">
              <a:avLst/>
            </a:prstGeom>
            <a:solidFill>
              <a:srgbClr val="E6EFF3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</p:grpSp>
      <p:grpSp>
        <p:nvGrpSpPr>
          <p:cNvPr id="48" name="Gruppieren 47">
            <a:extLst>
              <a:ext uri="{FF2B5EF4-FFF2-40B4-BE49-F238E27FC236}">
                <a16:creationId xmlns:a16="http://schemas.microsoft.com/office/drawing/2014/main" id="{8C4D17FC-B22B-0F7C-8377-D1027609DC51}"/>
              </a:ext>
            </a:extLst>
          </p:cNvPr>
          <p:cNvGrpSpPr/>
          <p:nvPr userDrawn="1"/>
        </p:nvGrpSpPr>
        <p:grpSpPr>
          <a:xfrm>
            <a:off x="9253346" y="1506329"/>
            <a:ext cx="1516016" cy="611836"/>
            <a:chOff x="9253346" y="1884250"/>
            <a:chExt cx="1516016" cy="611836"/>
          </a:xfrm>
        </p:grpSpPr>
        <p:sp>
          <p:nvSpPr>
            <p:cNvPr id="49" name="Rechteck 48">
              <a:extLst>
                <a:ext uri="{FF2B5EF4-FFF2-40B4-BE49-F238E27FC236}">
                  <a16:creationId xmlns:a16="http://schemas.microsoft.com/office/drawing/2014/main" id="{A0958E7A-675D-8D7A-7DD8-494A14035241}"/>
                </a:ext>
              </a:extLst>
            </p:cNvPr>
            <p:cNvSpPr/>
            <p:nvPr userDrawn="1"/>
          </p:nvSpPr>
          <p:spPr>
            <a:xfrm>
              <a:off x="9253346" y="1884250"/>
              <a:ext cx="329906" cy="611836"/>
            </a:xfrm>
            <a:prstGeom prst="rect">
              <a:avLst/>
            </a:prstGeom>
            <a:solidFill>
              <a:srgbClr val="AAD29A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0" name="Rechteck 49">
              <a:extLst>
                <a:ext uri="{FF2B5EF4-FFF2-40B4-BE49-F238E27FC236}">
                  <a16:creationId xmlns:a16="http://schemas.microsoft.com/office/drawing/2014/main" id="{C4B78BA9-45EF-74F0-6F85-4620A042FCA9}"/>
                </a:ext>
              </a:extLst>
            </p:cNvPr>
            <p:cNvSpPr/>
            <p:nvPr userDrawn="1"/>
          </p:nvSpPr>
          <p:spPr>
            <a:xfrm>
              <a:off x="9646876" y="1884250"/>
              <a:ext cx="168642" cy="611836"/>
            </a:xfrm>
            <a:prstGeom prst="rect">
              <a:avLst/>
            </a:prstGeom>
            <a:solidFill>
              <a:srgbClr val="BBDBAE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1" name="Rechteck 50">
              <a:extLst>
                <a:ext uri="{FF2B5EF4-FFF2-40B4-BE49-F238E27FC236}">
                  <a16:creationId xmlns:a16="http://schemas.microsoft.com/office/drawing/2014/main" id="{0BC0E0DD-E626-EFCC-40C4-5971A8C4F5DA}"/>
                </a:ext>
              </a:extLst>
            </p:cNvPr>
            <p:cNvSpPr/>
            <p:nvPr userDrawn="1"/>
          </p:nvSpPr>
          <p:spPr>
            <a:xfrm>
              <a:off x="9889026" y="1884250"/>
              <a:ext cx="164953" cy="611836"/>
            </a:xfrm>
            <a:prstGeom prst="rect">
              <a:avLst/>
            </a:prstGeom>
            <a:solidFill>
              <a:srgbClr val="CCE4C2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2" name="Rechteck 51">
              <a:extLst>
                <a:ext uri="{FF2B5EF4-FFF2-40B4-BE49-F238E27FC236}">
                  <a16:creationId xmlns:a16="http://schemas.microsoft.com/office/drawing/2014/main" id="{A7D450B5-06EA-597F-10E6-01D916EDB4BE}"/>
                </a:ext>
              </a:extLst>
            </p:cNvPr>
            <p:cNvSpPr/>
            <p:nvPr userDrawn="1"/>
          </p:nvSpPr>
          <p:spPr>
            <a:xfrm>
              <a:off x="10127487" y="1884250"/>
              <a:ext cx="164953" cy="611836"/>
            </a:xfrm>
            <a:prstGeom prst="rect">
              <a:avLst/>
            </a:prstGeom>
            <a:solidFill>
              <a:srgbClr val="DDEDD7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3" name="Rechteck 52">
              <a:extLst>
                <a:ext uri="{FF2B5EF4-FFF2-40B4-BE49-F238E27FC236}">
                  <a16:creationId xmlns:a16="http://schemas.microsoft.com/office/drawing/2014/main" id="{222EFB9C-8003-BD72-F49E-36D408FAAFBC}"/>
                </a:ext>
              </a:extLst>
            </p:cNvPr>
            <p:cNvSpPr/>
            <p:nvPr userDrawn="1"/>
          </p:nvSpPr>
          <p:spPr>
            <a:xfrm>
              <a:off x="10365948" y="1884250"/>
              <a:ext cx="164953" cy="611836"/>
            </a:xfrm>
            <a:prstGeom prst="rect">
              <a:avLst/>
            </a:prstGeom>
            <a:solidFill>
              <a:srgbClr val="EEF6EB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4" name="Rechteck 53">
              <a:extLst>
                <a:ext uri="{FF2B5EF4-FFF2-40B4-BE49-F238E27FC236}">
                  <a16:creationId xmlns:a16="http://schemas.microsoft.com/office/drawing/2014/main" id="{DFC78B04-F314-D6BE-15AF-378E6BDBFE2C}"/>
                </a:ext>
              </a:extLst>
            </p:cNvPr>
            <p:cNvSpPr/>
            <p:nvPr userDrawn="1"/>
          </p:nvSpPr>
          <p:spPr>
            <a:xfrm>
              <a:off x="10604409" y="1884250"/>
              <a:ext cx="164953" cy="611836"/>
            </a:xfrm>
            <a:prstGeom prst="rect">
              <a:avLst/>
            </a:prstGeom>
            <a:solidFill>
              <a:srgbClr val="F7FBF5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55" name="Gruppieren 54">
            <a:extLst>
              <a:ext uri="{FF2B5EF4-FFF2-40B4-BE49-F238E27FC236}">
                <a16:creationId xmlns:a16="http://schemas.microsoft.com/office/drawing/2014/main" id="{15EFFBA9-C738-2B77-DC53-1E4D99DBC8BB}"/>
              </a:ext>
            </a:extLst>
          </p:cNvPr>
          <p:cNvGrpSpPr/>
          <p:nvPr userDrawn="1"/>
        </p:nvGrpSpPr>
        <p:grpSpPr>
          <a:xfrm>
            <a:off x="9253346" y="2262625"/>
            <a:ext cx="1516016" cy="611836"/>
            <a:chOff x="9253346" y="2765310"/>
            <a:chExt cx="1516016" cy="611836"/>
          </a:xfrm>
        </p:grpSpPr>
        <p:sp>
          <p:nvSpPr>
            <p:cNvPr id="56" name="Rechteck 55">
              <a:extLst>
                <a:ext uri="{FF2B5EF4-FFF2-40B4-BE49-F238E27FC236}">
                  <a16:creationId xmlns:a16="http://schemas.microsoft.com/office/drawing/2014/main" id="{1E5FFC37-6A17-B276-C5A0-72E9A7E8748B}"/>
                </a:ext>
              </a:extLst>
            </p:cNvPr>
            <p:cNvSpPr/>
            <p:nvPr userDrawn="1"/>
          </p:nvSpPr>
          <p:spPr>
            <a:xfrm>
              <a:off x="9253346" y="2765310"/>
              <a:ext cx="329906" cy="611836"/>
            </a:xfrm>
            <a:prstGeom prst="rect">
              <a:avLst/>
            </a:prstGeom>
            <a:solidFill>
              <a:srgbClr val="86CDD2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7" name="Rechteck 56">
              <a:extLst>
                <a:ext uri="{FF2B5EF4-FFF2-40B4-BE49-F238E27FC236}">
                  <a16:creationId xmlns:a16="http://schemas.microsoft.com/office/drawing/2014/main" id="{52C2CC84-B97D-0D4D-99B4-B5E49275F25F}"/>
                </a:ext>
              </a:extLst>
            </p:cNvPr>
            <p:cNvSpPr/>
            <p:nvPr userDrawn="1"/>
          </p:nvSpPr>
          <p:spPr>
            <a:xfrm>
              <a:off x="9646876" y="2765310"/>
              <a:ext cx="168642" cy="611836"/>
            </a:xfrm>
            <a:prstGeom prst="rect">
              <a:avLst/>
            </a:prstGeom>
            <a:solidFill>
              <a:srgbClr val="9ED7DB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8" name="Rechteck 57">
              <a:extLst>
                <a:ext uri="{FF2B5EF4-FFF2-40B4-BE49-F238E27FC236}">
                  <a16:creationId xmlns:a16="http://schemas.microsoft.com/office/drawing/2014/main" id="{0B974569-27EE-8F33-08FE-46CA03069C2D}"/>
                </a:ext>
              </a:extLst>
            </p:cNvPr>
            <p:cNvSpPr/>
            <p:nvPr userDrawn="1"/>
          </p:nvSpPr>
          <p:spPr>
            <a:xfrm>
              <a:off x="9889026" y="2765310"/>
              <a:ext cx="164953" cy="611836"/>
            </a:xfrm>
            <a:prstGeom prst="rect">
              <a:avLst/>
            </a:prstGeom>
            <a:solidFill>
              <a:srgbClr val="B6E1E4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9" name="Rechteck 58">
              <a:extLst>
                <a:ext uri="{FF2B5EF4-FFF2-40B4-BE49-F238E27FC236}">
                  <a16:creationId xmlns:a16="http://schemas.microsoft.com/office/drawing/2014/main" id="{41F6747E-0CC3-8FA8-E0F0-E27BDB666EDC}"/>
                </a:ext>
              </a:extLst>
            </p:cNvPr>
            <p:cNvSpPr/>
            <p:nvPr userDrawn="1"/>
          </p:nvSpPr>
          <p:spPr>
            <a:xfrm>
              <a:off x="10127487" y="2765310"/>
              <a:ext cx="164953" cy="611836"/>
            </a:xfrm>
            <a:prstGeom prst="rect">
              <a:avLst/>
            </a:prstGeom>
            <a:solidFill>
              <a:srgbClr val="CFEBED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0" name="Rechteck 59">
              <a:extLst>
                <a:ext uri="{FF2B5EF4-FFF2-40B4-BE49-F238E27FC236}">
                  <a16:creationId xmlns:a16="http://schemas.microsoft.com/office/drawing/2014/main" id="{506928E6-4611-702E-F20E-623983EBAD6B}"/>
                </a:ext>
              </a:extLst>
            </p:cNvPr>
            <p:cNvSpPr/>
            <p:nvPr userDrawn="1"/>
          </p:nvSpPr>
          <p:spPr>
            <a:xfrm>
              <a:off x="10365948" y="2765310"/>
              <a:ext cx="164953" cy="611836"/>
            </a:xfrm>
            <a:prstGeom prst="rect">
              <a:avLst/>
            </a:prstGeom>
            <a:solidFill>
              <a:srgbClr val="E7F5F6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1" name="Rechteck 60">
              <a:extLst>
                <a:ext uri="{FF2B5EF4-FFF2-40B4-BE49-F238E27FC236}">
                  <a16:creationId xmlns:a16="http://schemas.microsoft.com/office/drawing/2014/main" id="{35C06AF6-1F48-9B31-9BF7-D3B2C67DA1E8}"/>
                </a:ext>
              </a:extLst>
            </p:cNvPr>
            <p:cNvSpPr/>
            <p:nvPr userDrawn="1"/>
          </p:nvSpPr>
          <p:spPr>
            <a:xfrm>
              <a:off x="10604409" y="2765310"/>
              <a:ext cx="164953" cy="611836"/>
            </a:xfrm>
            <a:prstGeom prst="rect">
              <a:avLst/>
            </a:prstGeom>
            <a:solidFill>
              <a:srgbClr val="F3FAFB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62" name="Gruppieren 61">
            <a:extLst>
              <a:ext uri="{FF2B5EF4-FFF2-40B4-BE49-F238E27FC236}">
                <a16:creationId xmlns:a16="http://schemas.microsoft.com/office/drawing/2014/main" id="{ACBEF554-F2AD-4A3F-5061-79093002952D}"/>
              </a:ext>
            </a:extLst>
          </p:cNvPr>
          <p:cNvGrpSpPr/>
          <p:nvPr userDrawn="1"/>
        </p:nvGrpSpPr>
        <p:grpSpPr>
          <a:xfrm>
            <a:off x="9253346" y="3018921"/>
            <a:ext cx="1516016" cy="611836"/>
            <a:chOff x="9253346" y="3646370"/>
            <a:chExt cx="1516016" cy="611836"/>
          </a:xfrm>
        </p:grpSpPr>
        <p:sp>
          <p:nvSpPr>
            <p:cNvPr id="63" name="Rechteck 62">
              <a:extLst>
                <a:ext uri="{FF2B5EF4-FFF2-40B4-BE49-F238E27FC236}">
                  <a16:creationId xmlns:a16="http://schemas.microsoft.com/office/drawing/2014/main" id="{F560AF0C-4E3E-7711-1F4A-69A284D78421}"/>
                </a:ext>
              </a:extLst>
            </p:cNvPr>
            <p:cNvSpPr/>
            <p:nvPr userDrawn="1"/>
          </p:nvSpPr>
          <p:spPr>
            <a:xfrm>
              <a:off x="9253346" y="3646370"/>
              <a:ext cx="329906" cy="611836"/>
            </a:xfrm>
            <a:prstGeom prst="rect">
              <a:avLst/>
            </a:prstGeom>
            <a:solidFill>
              <a:srgbClr val="FFD744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64" name="Rechteck 63">
              <a:extLst>
                <a:ext uri="{FF2B5EF4-FFF2-40B4-BE49-F238E27FC236}">
                  <a16:creationId xmlns:a16="http://schemas.microsoft.com/office/drawing/2014/main" id="{3FAAA839-D6A2-F8BC-FB9C-8EFE4FCE7AF1}"/>
                </a:ext>
              </a:extLst>
            </p:cNvPr>
            <p:cNvSpPr/>
            <p:nvPr userDrawn="1"/>
          </p:nvSpPr>
          <p:spPr>
            <a:xfrm>
              <a:off x="9646876" y="3646370"/>
              <a:ext cx="168642" cy="611836"/>
            </a:xfrm>
            <a:prstGeom prst="rect">
              <a:avLst/>
            </a:prstGeom>
            <a:solidFill>
              <a:srgbClr val="FFDF69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5" name="Rechteck 64">
              <a:extLst>
                <a:ext uri="{FF2B5EF4-FFF2-40B4-BE49-F238E27FC236}">
                  <a16:creationId xmlns:a16="http://schemas.microsoft.com/office/drawing/2014/main" id="{6E68D0F8-16C2-646B-56D4-60A5A248C48B}"/>
                </a:ext>
              </a:extLst>
            </p:cNvPr>
            <p:cNvSpPr/>
            <p:nvPr userDrawn="1"/>
          </p:nvSpPr>
          <p:spPr>
            <a:xfrm>
              <a:off x="9889026" y="3646370"/>
              <a:ext cx="164953" cy="611836"/>
            </a:xfrm>
            <a:prstGeom prst="rect">
              <a:avLst/>
            </a:prstGeom>
            <a:solidFill>
              <a:srgbClr val="FFE78F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6" name="Rechteck 65">
              <a:extLst>
                <a:ext uri="{FF2B5EF4-FFF2-40B4-BE49-F238E27FC236}">
                  <a16:creationId xmlns:a16="http://schemas.microsoft.com/office/drawing/2014/main" id="{3D102DAC-3106-A5DF-6078-6ED1923D0A1A}"/>
                </a:ext>
              </a:extLst>
            </p:cNvPr>
            <p:cNvSpPr/>
            <p:nvPr userDrawn="1"/>
          </p:nvSpPr>
          <p:spPr>
            <a:xfrm>
              <a:off x="10127487" y="3646370"/>
              <a:ext cx="164953" cy="611836"/>
            </a:xfrm>
            <a:prstGeom prst="rect">
              <a:avLst/>
            </a:prstGeom>
            <a:solidFill>
              <a:srgbClr val="FFEFB4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7" name="Rechteck 66">
              <a:extLst>
                <a:ext uri="{FF2B5EF4-FFF2-40B4-BE49-F238E27FC236}">
                  <a16:creationId xmlns:a16="http://schemas.microsoft.com/office/drawing/2014/main" id="{2F4BEC3F-AE57-E652-C880-EC5D7B4B2A04}"/>
                </a:ext>
              </a:extLst>
            </p:cNvPr>
            <p:cNvSpPr/>
            <p:nvPr userDrawn="1"/>
          </p:nvSpPr>
          <p:spPr>
            <a:xfrm>
              <a:off x="10365948" y="3646370"/>
              <a:ext cx="164953" cy="611836"/>
            </a:xfrm>
            <a:prstGeom prst="rect">
              <a:avLst/>
            </a:prstGeom>
            <a:solidFill>
              <a:srgbClr val="FFF7DA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8" name="Rechteck 67">
              <a:extLst>
                <a:ext uri="{FF2B5EF4-FFF2-40B4-BE49-F238E27FC236}">
                  <a16:creationId xmlns:a16="http://schemas.microsoft.com/office/drawing/2014/main" id="{DF38D31C-CF35-3CBF-CF3E-7134B208B60A}"/>
                </a:ext>
              </a:extLst>
            </p:cNvPr>
            <p:cNvSpPr/>
            <p:nvPr userDrawn="1"/>
          </p:nvSpPr>
          <p:spPr>
            <a:xfrm>
              <a:off x="10604409" y="3646370"/>
              <a:ext cx="164953" cy="611836"/>
            </a:xfrm>
            <a:prstGeom prst="rect">
              <a:avLst/>
            </a:prstGeom>
            <a:solidFill>
              <a:srgbClr val="FFFBEC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69" name="Gruppieren 68">
            <a:extLst>
              <a:ext uri="{FF2B5EF4-FFF2-40B4-BE49-F238E27FC236}">
                <a16:creationId xmlns:a16="http://schemas.microsoft.com/office/drawing/2014/main" id="{9D290221-67E9-34F1-5323-368DED09DC7A}"/>
              </a:ext>
            </a:extLst>
          </p:cNvPr>
          <p:cNvGrpSpPr/>
          <p:nvPr userDrawn="1"/>
        </p:nvGrpSpPr>
        <p:grpSpPr>
          <a:xfrm>
            <a:off x="9253346" y="3775217"/>
            <a:ext cx="1516016" cy="611838"/>
            <a:chOff x="9253346" y="4527430"/>
            <a:chExt cx="1516016" cy="611838"/>
          </a:xfrm>
        </p:grpSpPr>
        <p:sp>
          <p:nvSpPr>
            <p:cNvPr id="70" name="Rechteck 69">
              <a:extLst>
                <a:ext uri="{FF2B5EF4-FFF2-40B4-BE49-F238E27FC236}">
                  <a16:creationId xmlns:a16="http://schemas.microsoft.com/office/drawing/2014/main" id="{AAB2B355-AABF-722F-60B2-BCE0BBE9E229}"/>
                </a:ext>
              </a:extLst>
            </p:cNvPr>
            <p:cNvSpPr/>
            <p:nvPr userDrawn="1"/>
          </p:nvSpPr>
          <p:spPr>
            <a:xfrm>
              <a:off x="9253346" y="4527432"/>
              <a:ext cx="329906" cy="611836"/>
            </a:xfrm>
            <a:prstGeom prst="rect">
              <a:avLst/>
            </a:prstGeom>
            <a:solidFill>
              <a:srgbClr val="E94F35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1" name="Rechteck 70">
              <a:extLst>
                <a:ext uri="{FF2B5EF4-FFF2-40B4-BE49-F238E27FC236}">
                  <a16:creationId xmlns:a16="http://schemas.microsoft.com/office/drawing/2014/main" id="{CE1C8516-A321-E0F1-5A25-FDB0A4411A96}"/>
                </a:ext>
              </a:extLst>
            </p:cNvPr>
            <p:cNvSpPr/>
            <p:nvPr userDrawn="1"/>
          </p:nvSpPr>
          <p:spPr>
            <a:xfrm>
              <a:off x="9646876" y="4527430"/>
              <a:ext cx="168642" cy="611836"/>
            </a:xfrm>
            <a:prstGeom prst="rect">
              <a:avLst/>
            </a:prstGeom>
            <a:solidFill>
              <a:srgbClr val="ED725D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2" name="Rechteck 71">
              <a:extLst>
                <a:ext uri="{FF2B5EF4-FFF2-40B4-BE49-F238E27FC236}">
                  <a16:creationId xmlns:a16="http://schemas.microsoft.com/office/drawing/2014/main" id="{70EA4481-F53D-669D-1AF0-C7D4F5BBFEF5}"/>
                </a:ext>
              </a:extLst>
            </p:cNvPr>
            <p:cNvSpPr/>
            <p:nvPr userDrawn="1"/>
          </p:nvSpPr>
          <p:spPr>
            <a:xfrm>
              <a:off x="9889026" y="4527430"/>
              <a:ext cx="164953" cy="611836"/>
            </a:xfrm>
            <a:prstGeom prst="rect">
              <a:avLst/>
            </a:prstGeom>
            <a:solidFill>
              <a:srgbClr val="F29586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3" name="Rechteck 72">
              <a:extLst>
                <a:ext uri="{FF2B5EF4-FFF2-40B4-BE49-F238E27FC236}">
                  <a16:creationId xmlns:a16="http://schemas.microsoft.com/office/drawing/2014/main" id="{CA118D35-488E-20B6-09FB-C1711E66DC5F}"/>
                </a:ext>
              </a:extLst>
            </p:cNvPr>
            <p:cNvSpPr/>
            <p:nvPr userDrawn="1"/>
          </p:nvSpPr>
          <p:spPr>
            <a:xfrm>
              <a:off x="10127487" y="4527430"/>
              <a:ext cx="164953" cy="611836"/>
            </a:xfrm>
            <a:prstGeom prst="rect">
              <a:avLst/>
            </a:prstGeom>
            <a:solidFill>
              <a:srgbClr val="F6B9AE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4" name="Rechteck 73">
              <a:extLst>
                <a:ext uri="{FF2B5EF4-FFF2-40B4-BE49-F238E27FC236}">
                  <a16:creationId xmlns:a16="http://schemas.microsoft.com/office/drawing/2014/main" id="{E8A00CB6-F56F-46B7-E284-29E21116156C}"/>
                </a:ext>
              </a:extLst>
            </p:cNvPr>
            <p:cNvSpPr/>
            <p:nvPr userDrawn="1"/>
          </p:nvSpPr>
          <p:spPr>
            <a:xfrm>
              <a:off x="10365948" y="4527430"/>
              <a:ext cx="164953" cy="611836"/>
            </a:xfrm>
            <a:prstGeom prst="rect">
              <a:avLst/>
            </a:prstGeom>
            <a:solidFill>
              <a:srgbClr val="FBDCD7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5" name="Rechteck 74">
              <a:extLst>
                <a:ext uri="{FF2B5EF4-FFF2-40B4-BE49-F238E27FC236}">
                  <a16:creationId xmlns:a16="http://schemas.microsoft.com/office/drawing/2014/main" id="{C2F213CF-1E2C-4FB7-6A29-378FB839BA63}"/>
                </a:ext>
              </a:extLst>
            </p:cNvPr>
            <p:cNvSpPr/>
            <p:nvPr userDrawn="1"/>
          </p:nvSpPr>
          <p:spPr>
            <a:xfrm>
              <a:off x="10604409" y="4527430"/>
              <a:ext cx="164953" cy="611836"/>
            </a:xfrm>
            <a:prstGeom prst="rect">
              <a:avLst/>
            </a:prstGeom>
            <a:solidFill>
              <a:srgbClr val="FDEDEB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76" name="Gruppieren 75">
            <a:extLst>
              <a:ext uri="{FF2B5EF4-FFF2-40B4-BE49-F238E27FC236}">
                <a16:creationId xmlns:a16="http://schemas.microsoft.com/office/drawing/2014/main" id="{8C927B78-6AE3-D6F2-9FE6-BF1558FC56F7}"/>
              </a:ext>
            </a:extLst>
          </p:cNvPr>
          <p:cNvGrpSpPr/>
          <p:nvPr userDrawn="1"/>
        </p:nvGrpSpPr>
        <p:grpSpPr>
          <a:xfrm>
            <a:off x="9253346" y="750033"/>
            <a:ext cx="1516016" cy="611836"/>
            <a:chOff x="9253346" y="750033"/>
            <a:chExt cx="1516016" cy="611836"/>
          </a:xfrm>
        </p:grpSpPr>
        <p:sp>
          <p:nvSpPr>
            <p:cNvPr id="77" name="Rechteck 76">
              <a:extLst>
                <a:ext uri="{FF2B5EF4-FFF2-40B4-BE49-F238E27FC236}">
                  <a16:creationId xmlns:a16="http://schemas.microsoft.com/office/drawing/2014/main" id="{8D62F16A-1A38-D9B9-56AD-03E5908FB173}"/>
                </a:ext>
              </a:extLst>
            </p:cNvPr>
            <p:cNvSpPr/>
            <p:nvPr userDrawn="1"/>
          </p:nvSpPr>
          <p:spPr>
            <a:xfrm>
              <a:off x="9253346" y="750033"/>
              <a:ext cx="329906" cy="611836"/>
            </a:xfrm>
            <a:prstGeom prst="rect">
              <a:avLst/>
            </a:prstGeom>
            <a:solidFill>
              <a:schemeClr val="tx2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8" name="Rechteck 77">
              <a:extLst>
                <a:ext uri="{FF2B5EF4-FFF2-40B4-BE49-F238E27FC236}">
                  <a16:creationId xmlns:a16="http://schemas.microsoft.com/office/drawing/2014/main" id="{193DBC3B-DC95-2900-3016-D7B9124DBF16}"/>
                </a:ext>
              </a:extLst>
            </p:cNvPr>
            <p:cNvSpPr/>
            <p:nvPr userDrawn="1"/>
          </p:nvSpPr>
          <p:spPr>
            <a:xfrm>
              <a:off x="9646876" y="750033"/>
              <a:ext cx="168642" cy="611836"/>
            </a:xfrm>
            <a:prstGeom prst="rect">
              <a:avLst/>
            </a:prstGeom>
            <a:solidFill>
              <a:srgbClr val="F29733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9" name="Rechteck 78">
              <a:extLst>
                <a:ext uri="{FF2B5EF4-FFF2-40B4-BE49-F238E27FC236}">
                  <a16:creationId xmlns:a16="http://schemas.microsoft.com/office/drawing/2014/main" id="{1566348A-8DBC-211B-0835-DB15180FCE52}"/>
                </a:ext>
              </a:extLst>
            </p:cNvPr>
            <p:cNvSpPr/>
            <p:nvPr userDrawn="1"/>
          </p:nvSpPr>
          <p:spPr>
            <a:xfrm>
              <a:off x="9889026" y="750033"/>
              <a:ext cx="164953" cy="611836"/>
            </a:xfrm>
            <a:prstGeom prst="rect">
              <a:avLst/>
            </a:prstGeom>
            <a:solidFill>
              <a:srgbClr val="F5B166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0" name="Rechteck 79">
              <a:extLst>
                <a:ext uri="{FF2B5EF4-FFF2-40B4-BE49-F238E27FC236}">
                  <a16:creationId xmlns:a16="http://schemas.microsoft.com/office/drawing/2014/main" id="{E124C606-97E5-3843-AF1E-769AA834A284}"/>
                </a:ext>
              </a:extLst>
            </p:cNvPr>
            <p:cNvSpPr/>
            <p:nvPr userDrawn="1"/>
          </p:nvSpPr>
          <p:spPr>
            <a:xfrm>
              <a:off x="10127487" y="750033"/>
              <a:ext cx="164953" cy="611836"/>
            </a:xfrm>
            <a:prstGeom prst="rect">
              <a:avLst/>
            </a:prstGeom>
            <a:solidFill>
              <a:srgbClr val="F9CB99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1" name="Rechteck 80">
              <a:extLst>
                <a:ext uri="{FF2B5EF4-FFF2-40B4-BE49-F238E27FC236}">
                  <a16:creationId xmlns:a16="http://schemas.microsoft.com/office/drawing/2014/main" id="{9DAAF74E-94A6-B75C-90B5-22F01859CE9F}"/>
                </a:ext>
              </a:extLst>
            </p:cNvPr>
            <p:cNvSpPr/>
            <p:nvPr userDrawn="1"/>
          </p:nvSpPr>
          <p:spPr>
            <a:xfrm>
              <a:off x="10365948" y="750033"/>
              <a:ext cx="164953" cy="611836"/>
            </a:xfrm>
            <a:prstGeom prst="rect">
              <a:avLst/>
            </a:prstGeom>
            <a:solidFill>
              <a:srgbClr val="FCE5CC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2" name="Rechteck 81">
              <a:extLst>
                <a:ext uri="{FF2B5EF4-FFF2-40B4-BE49-F238E27FC236}">
                  <a16:creationId xmlns:a16="http://schemas.microsoft.com/office/drawing/2014/main" id="{F96C6907-54A8-4FA9-4262-5EAE8D493744}"/>
                </a:ext>
              </a:extLst>
            </p:cNvPr>
            <p:cNvSpPr/>
            <p:nvPr userDrawn="1"/>
          </p:nvSpPr>
          <p:spPr>
            <a:xfrm>
              <a:off x="10604409" y="750033"/>
              <a:ext cx="164953" cy="611836"/>
            </a:xfrm>
            <a:prstGeom prst="rect">
              <a:avLst/>
            </a:prstGeom>
            <a:solidFill>
              <a:srgbClr val="FDF2E6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83" name="Rechteck 82">
            <a:extLst>
              <a:ext uri="{FF2B5EF4-FFF2-40B4-BE49-F238E27FC236}">
                <a16:creationId xmlns:a16="http://schemas.microsoft.com/office/drawing/2014/main" id="{1642AD97-6CDB-D925-769B-4D29EA16CE6C}"/>
              </a:ext>
            </a:extLst>
          </p:cNvPr>
          <p:cNvSpPr/>
          <p:nvPr userDrawn="1"/>
        </p:nvSpPr>
        <p:spPr>
          <a:xfrm>
            <a:off x="10842871" y="1506328"/>
            <a:ext cx="169274" cy="621321"/>
          </a:xfrm>
          <a:prstGeom prst="rect">
            <a:avLst/>
          </a:prstGeom>
          <a:solidFill>
            <a:srgbClr val="4C5E45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84" name="Rechteck 83">
            <a:extLst>
              <a:ext uri="{FF2B5EF4-FFF2-40B4-BE49-F238E27FC236}">
                <a16:creationId xmlns:a16="http://schemas.microsoft.com/office/drawing/2014/main" id="{8CDFFF45-852E-B3D8-0DC8-30F3D83C0CE7}"/>
              </a:ext>
            </a:extLst>
          </p:cNvPr>
          <p:cNvSpPr/>
          <p:nvPr userDrawn="1"/>
        </p:nvSpPr>
        <p:spPr>
          <a:xfrm>
            <a:off x="10842870" y="2262625"/>
            <a:ext cx="166690" cy="611837"/>
          </a:xfrm>
          <a:prstGeom prst="rect">
            <a:avLst/>
          </a:prstGeom>
          <a:solidFill>
            <a:srgbClr val="3C5C5E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85" name="Rechteck 84">
            <a:extLst>
              <a:ext uri="{FF2B5EF4-FFF2-40B4-BE49-F238E27FC236}">
                <a16:creationId xmlns:a16="http://schemas.microsoft.com/office/drawing/2014/main" id="{4E378CB4-313D-BF87-313B-29098EFE0418}"/>
              </a:ext>
            </a:extLst>
          </p:cNvPr>
          <p:cNvSpPr/>
          <p:nvPr userDrawn="1"/>
        </p:nvSpPr>
        <p:spPr>
          <a:xfrm flipH="1">
            <a:off x="10842870" y="3015850"/>
            <a:ext cx="166690" cy="611836"/>
          </a:xfrm>
          <a:prstGeom prst="rect">
            <a:avLst/>
          </a:prstGeom>
          <a:solidFill>
            <a:srgbClr val="5E4F19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96361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content_zweispal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Logo">
            <a:extLst>
              <a:ext uri="{FF2B5EF4-FFF2-40B4-BE49-F238E27FC236}">
                <a16:creationId xmlns:a16="http://schemas.microsoft.com/office/drawing/2014/main" id="{3B345152-5828-5FD5-36C7-BAC04472AA86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4754535"/>
            <a:ext cx="8854068" cy="391885"/>
          </a:xfrm>
          <a:prstGeom prst="rect">
            <a:avLst/>
          </a:prstGeom>
        </p:spPr>
      </p:pic>
      <p:grpSp>
        <p:nvGrpSpPr>
          <p:cNvPr id="12" name="Gruppieren 11">
            <a:extLst>
              <a:ext uri="{FF2B5EF4-FFF2-40B4-BE49-F238E27FC236}">
                <a16:creationId xmlns:a16="http://schemas.microsoft.com/office/drawing/2014/main" id="{9B526DD8-2D46-C008-9F89-205690436CBD}"/>
              </a:ext>
            </a:extLst>
          </p:cNvPr>
          <p:cNvGrpSpPr/>
          <p:nvPr userDrawn="1"/>
        </p:nvGrpSpPr>
        <p:grpSpPr>
          <a:xfrm>
            <a:off x="9253346" y="4531517"/>
            <a:ext cx="1516016" cy="614903"/>
            <a:chOff x="9253346" y="5431451"/>
            <a:chExt cx="1516016" cy="614903"/>
          </a:xfrm>
        </p:grpSpPr>
        <p:sp>
          <p:nvSpPr>
            <p:cNvPr id="13" name="Rechteck 12">
              <a:extLst>
                <a:ext uri="{FF2B5EF4-FFF2-40B4-BE49-F238E27FC236}">
                  <a16:creationId xmlns:a16="http://schemas.microsoft.com/office/drawing/2014/main" id="{88793461-86E0-5D44-BA48-669C11B241E1}"/>
                </a:ext>
              </a:extLst>
            </p:cNvPr>
            <p:cNvSpPr/>
            <p:nvPr userDrawn="1"/>
          </p:nvSpPr>
          <p:spPr>
            <a:xfrm>
              <a:off x="9253346" y="5431451"/>
              <a:ext cx="329906" cy="611836"/>
            </a:xfrm>
            <a:prstGeom prst="rect">
              <a:avLst/>
            </a:prstGeom>
            <a:solidFill>
              <a:srgbClr val="4A4A49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4" name="Rechteck 13">
              <a:extLst>
                <a:ext uri="{FF2B5EF4-FFF2-40B4-BE49-F238E27FC236}">
                  <a16:creationId xmlns:a16="http://schemas.microsoft.com/office/drawing/2014/main" id="{03F72428-DB12-BC93-5E58-E69EB287FDFD}"/>
                </a:ext>
              </a:extLst>
            </p:cNvPr>
            <p:cNvSpPr/>
            <p:nvPr userDrawn="1"/>
          </p:nvSpPr>
          <p:spPr>
            <a:xfrm>
              <a:off x="9646876" y="5434518"/>
              <a:ext cx="168642" cy="611836"/>
            </a:xfrm>
            <a:prstGeom prst="rect">
              <a:avLst/>
            </a:prstGeom>
            <a:solidFill>
              <a:srgbClr val="6E6E6D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5" name="Rechteck 14">
              <a:extLst>
                <a:ext uri="{FF2B5EF4-FFF2-40B4-BE49-F238E27FC236}">
                  <a16:creationId xmlns:a16="http://schemas.microsoft.com/office/drawing/2014/main" id="{5FCB7DCF-A4BD-76FB-1685-333538ADA5FA}"/>
                </a:ext>
              </a:extLst>
            </p:cNvPr>
            <p:cNvSpPr/>
            <p:nvPr userDrawn="1"/>
          </p:nvSpPr>
          <p:spPr>
            <a:xfrm>
              <a:off x="9889026" y="5434518"/>
              <a:ext cx="164953" cy="611836"/>
            </a:xfrm>
            <a:prstGeom prst="rect">
              <a:avLst/>
            </a:prstGeom>
            <a:solidFill>
              <a:srgbClr val="929292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6" name="Rechteck 15">
              <a:extLst>
                <a:ext uri="{FF2B5EF4-FFF2-40B4-BE49-F238E27FC236}">
                  <a16:creationId xmlns:a16="http://schemas.microsoft.com/office/drawing/2014/main" id="{CB6B191B-A958-BE51-2A2F-0E29DCBAB1A4}"/>
                </a:ext>
              </a:extLst>
            </p:cNvPr>
            <p:cNvSpPr/>
            <p:nvPr userDrawn="1"/>
          </p:nvSpPr>
          <p:spPr>
            <a:xfrm>
              <a:off x="10127487" y="5434518"/>
              <a:ext cx="164953" cy="611836"/>
            </a:xfrm>
            <a:prstGeom prst="rect">
              <a:avLst/>
            </a:prstGeom>
            <a:solidFill>
              <a:srgbClr val="B7B7B6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7" name="Rechteck 16">
              <a:extLst>
                <a:ext uri="{FF2B5EF4-FFF2-40B4-BE49-F238E27FC236}">
                  <a16:creationId xmlns:a16="http://schemas.microsoft.com/office/drawing/2014/main" id="{BC64B500-D32F-863B-26D7-34AD253E8DC9}"/>
                </a:ext>
              </a:extLst>
            </p:cNvPr>
            <p:cNvSpPr/>
            <p:nvPr userDrawn="1"/>
          </p:nvSpPr>
          <p:spPr>
            <a:xfrm>
              <a:off x="10365948" y="5434518"/>
              <a:ext cx="164953" cy="611836"/>
            </a:xfrm>
            <a:prstGeom prst="rect">
              <a:avLst/>
            </a:prstGeom>
            <a:solidFill>
              <a:srgbClr val="DBDBDB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8" name="Rechteck 17">
              <a:extLst>
                <a:ext uri="{FF2B5EF4-FFF2-40B4-BE49-F238E27FC236}">
                  <a16:creationId xmlns:a16="http://schemas.microsoft.com/office/drawing/2014/main" id="{5FE4222C-57C1-9E63-F6AE-6B118C13F31F}"/>
                </a:ext>
              </a:extLst>
            </p:cNvPr>
            <p:cNvSpPr/>
            <p:nvPr userDrawn="1"/>
          </p:nvSpPr>
          <p:spPr>
            <a:xfrm>
              <a:off x="10604409" y="5434518"/>
              <a:ext cx="164953" cy="611836"/>
            </a:xfrm>
            <a:prstGeom prst="rect">
              <a:avLst/>
            </a:prstGeom>
            <a:solidFill>
              <a:srgbClr val="EDEDED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19" name="Gruppieren 18">
            <a:extLst>
              <a:ext uri="{FF2B5EF4-FFF2-40B4-BE49-F238E27FC236}">
                <a16:creationId xmlns:a16="http://schemas.microsoft.com/office/drawing/2014/main" id="{C7B944E1-2CA8-EA3F-E990-402326F7C117}"/>
              </a:ext>
            </a:extLst>
          </p:cNvPr>
          <p:cNvGrpSpPr/>
          <p:nvPr userDrawn="1"/>
        </p:nvGrpSpPr>
        <p:grpSpPr>
          <a:xfrm>
            <a:off x="9253346" y="-6263"/>
            <a:ext cx="1516016" cy="611836"/>
            <a:chOff x="9253346" y="-6263"/>
            <a:chExt cx="1516016" cy="611836"/>
          </a:xfrm>
        </p:grpSpPr>
        <p:sp>
          <p:nvSpPr>
            <p:cNvPr id="20" name="Rechteck 19">
              <a:extLst>
                <a:ext uri="{FF2B5EF4-FFF2-40B4-BE49-F238E27FC236}">
                  <a16:creationId xmlns:a16="http://schemas.microsoft.com/office/drawing/2014/main" id="{96C36EF9-E615-E520-B4B4-D59D1856C282}"/>
                </a:ext>
              </a:extLst>
            </p:cNvPr>
            <p:cNvSpPr/>
            <p:nvPr userDrawn="1"/>
          </p:nvSpPr>
          <p:spPr>
            <a:xfrm>
              <a:off x="9253346" y="-6263"/>
              <a:ext cx="329906" cy="611836"/>
            </a:xfrm>
            <a:prstGeom prst="rect">
              <a:avLst/>
            </a:prstGeom>
            <a:solidFill>
              <a:srgbClr val="006382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21" name="Rechteck 20">
              <a:extLst>
                <a:ext uri="{FF2B5EF4-FFF2-40B4-BE49-F238E27FC236}">
                  <a16:creationId xmlns:a16="http://schemas.microsoft.com/office/drawing/2014/main" id="{F8BFAE2C-02BC-63A5-2C3F-20FAA1C99535}"/>
                </a:ext>
              </a:extLst>
            </p:cNvPr>
            <p:cNvSpPr/>
            <p:nvPr userDrawn="1"/>
          </p:nvSpPr>
          <p:spPr>
            <a:xfrm>
              <a:off x="9646876" y="-6263"/>
              <a:ext cx="168642" cy="611836"/>
            </a:xfrm>
            <a:prstGeom prst="rect">
              <a:avLst/>
            </a:prstGeom>
            <a:solidFill>
              <a:srgbClr val="33829B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2" name="Rechteck 21">
              <a:extLst>
                <a:ext uri="{FF2B5EF4-FFF2-40B4-BE49-F238E27FC236}">
                  <a16:creationId xmlns:a16="http://schemas.microsoft.com/office/drawing/2014/main" id="{C515981E-244D-3155-EEED-1701FECC6F54}"/>
                </a:ext>
              </a:extLst>
            </p:cNvPr>
            <p:cNvSpPr/>
            <p:nvPr userDrawn="1"/>
          </p:nvSpPr>
          <p:spPr>
            <a:xfrm>
              <a:off x="9889026" y="-6263"/>
              <a:ext cx="164953" cy="611836"/>
            </a:xfrm>
            <a:prstGeom prst="rect">
              <a:avLst/>
            </a:prstGeom>
            <a:solidFill>
              <a:srgbClr val="66A1B4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3" name="Rechteck 22">
              <a:extLst>
                <a:ext uri="{FF2B5EF4-FFF2-40B4-BE49-F238E27FC236}">
                  <a16:creationId xmlns:a16="http://schemas.microsoft.com/office/drawing/2014/main" id="{F0515BFC-4487-6BA2-95DE-59D13E3EFEE0}"/>
                </a:ext>
              </a:extLst>
            </p:cNvPr>
            <p:cNvSpPr/>
            <p:nvPr userDrawn="1"/>
          </p:nvSpPr>
          <p:spPr>
            <a:xfrm>
              <a:off x="10127487" y="-6263"/>
              <a:ext cx="164953" cy="611836"/>
            </a:xfrm>
            <a:prstGeom prst="rect">
              <a:avLst/>
            </a:prstGeom>
            <a:solidFill>
              <a:srgbClr val="99C1CD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4" name="Rechteck 23">
              <a:extLst>
                <a:ext uri="{FF2B5EF4-FFF2-40B4-BE49-F238E27FC236}">
                  <a16:creationId xmlns:a16="http://schemas.microsoft.com/office/drawing/2014/main" id="{72DAC5A2-EFC1-0DD3-53EE-3251D4279357}"/>
                </a:ext>
              </a:extLst>
            </p:cNvPr>
            <p:cNvSpPr/>
            <p:nvPr userDrawn="1"/>
          </p:nvSpPr>
          <p:spPr>
            <a:xfrm>
              <a:off x="10365948" y="-6263"/>
              <a:ext cx="164953" cy="611836"/>
            </a:xfrm>
            <a:prstGeom prst="rect">
              <a:avLst/>
            </a:prstGeom>
            <a:solidFill>
              <a:srgbClr val="CCE0E6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5" name="Rechteck 24">
              <a:extLst>
                <a:ext uri="{FF2B5EF4-FFF2-40B4-BE49-F238E27FC236}">
                  <a16:creationId xmlns:a16="http://schemas.microsoft.com/office/drawing/2014/main" id="{B8D70367-D99F-BDD3-30F3-1714CEE7BC7B}"/>
                </a:ext>
              </a:extLst>
            </p:cNvPr>
            <p:cNvSpPr/>
            <p:nvPr userDrawn="1"/>
          </p:nvSpPr>
          <p:spPr>
            <a:xfrm>
              <a:off x="10604409" y="-6263"/>
              <a:ext cx="164953" cy="611836"/>
            </a:xfrm>
            <a:prstGeom prst="rect">
              <a:avLst/>
            </a:prstGeom>
            <a:solidFill>
              <a:srgbClr val="E6EFF3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</p:grpSp>
      <p:grpSp>
        <p:nvGrpSpPr>
          <p:cNvPr id="26" name="Gruppieren 25">
            <a:extLst>
              <a:ext uri="{FF2B5EF4-FFF2-40B4-BE49-F238E27FC236}">
                <a16:creationId xmlns:a16="http://schemas.microsoft.com/office/drawing/2014/main" id="{6824007C-0F12-BEEF-E919-15A535E22E12}"/>
              </a:ext>
            </a:extLst>
          </p:cNvPr>
          <p:cNvGrpSpPr/>
          <p:nvPr userDrawn="1"/>
        </p:nvGrpSpPr>
        <p:grpSpPr>
          <a:xfrm>
            <a:off x="9253346" y="1506329"/>
            <a:ext cx="1516016" cy="611836"/>
            <a:chOff x="9253346" y="1884250"/>
            <a:chExt cx="1516016" cy="611836"/>
          </a:xfrm>
        </p:grpSpPr>
        <p:sp>
          <p:nvSpPr>
            <p:cNvPr id="27" name="Rechteck 26">
              <a:extLst>
                <a:ext uri="{FF2B5EF4-FFF2-40B4-BE49-F238E27FC236}">
                  <a16:creationId xmlns:a16="http://schemas.microsoft.com/office/drawing/2014/main" id="{6C60AC7F-8E04-1400-1B9A-90AE8365DFD9}"/>
                </a:ext>
              </a:extLst>
            </p:cNvPr>
            <p:cNvSpPr/>
            <p:nvPr userDrawn="1"/>
          </p:nvSpPr>
          <p:spPr>
            <a:xfrm>
              <a:off x="9253346" y="1884250"/>
              <a:ext cx="329906" cy="611836"/>
            </a:xfrm>
            <a:prstGeom prst="rect">
              <a:avLst/>
            </a:prstGeom>
            <a:solidFill>
              <a:srgbClr val="AAD29A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8" name="Rechteck 27">
              <a:extLst>
                <a:ext uri="{FF2B5EF4-FFF2-40B4-BE49-F238E27FC236}">
                  <a16:creationId xmlns:a16="http://schemas.microsoft.com/office/drawing/2014/main" id="{432591F6-8E58-EBEB-6406-9985919ABD43}"/>
                </a:ext>
              </a:extLst>
            </p:cNvPr>
            <p:cNvSpPr/>
            <p:nvPr userDrawn="1"/>
          </p:nvSpPr>
          <p:spPr>
            <a:xfrm>
              <a:off x="9646876" y="1884250"/>
              <a:ext cx="168642" cy="611836"/>
            </a:xfrm>
            <a:prstGeom prst="rect">
              <a:avLst/>
            </a:prstGeom>
            <a:solidFill>
              <a:srgbClr val="BBDBAE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9" name="Rechteck 28">
              <a:extLst>
                <a:ext uri="{FF2B5EF4-FFF2-40B4-BE49-F238E27FC236}">
                  <a16:creationId xmlns:a16="http://schemas.microsoft.com/office/drawing/2014/main" id="{50658FC9-17FD-9CFC-2212-2C413C579A6D}"/>
                </a:ext>
              </a:extLst>
            </p:cNvPr>
            <p:cNvSpPr/>
            <p:nvPr userDrawn="1"/>
          </p:nvSpPr>
          <p:spPr>
            <a:xfrm>
              <a:off x="9889026" y="1884250"/>
              <a:ext cx="164953" cy="611836"/>
            </a:xfrm>
            <a:prstGeom prst="rect">
              <a:avLst/>
            </a:prstGeom>
            <a:solidFill>
              <a:srgbClr val="CCE4C2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0" name="Rechteck 29">
              <a:extLst>
                <a:ext uri="{FF2B5EF4-FFF2-40B4-BE49-F238E27FC236}">
                  <a16:creationId xmlns:a16="http://schemas.microsoft.com/office/drawing/2014/main" id="{42176615-67D9-FF27-DBDF-F9C927ED772B}"/>
                </a:ext>
              </a:extLst>
            </p:cNvPr>
            <p:cNvSpPr/>
            <p:nvPr userDrawn="1"/>
          </p:nvSpPr>
          <p:spPr>
            <a:xfrm>
              <a:off x="10127487" y="1884250"/>
              <a:ext cx="164953" cy="611836"/>
            </a:xfrm>
            <a:prstGeom prst="rect">
              <a:avLst/>
            </a:prstGeom>
            <a:solidFill>
              <a:srgbClr val="DDEDD7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1" name="Rechteck 30">
              <a:extLst>
                <a:ext uri="{FF2B5EF4-FFF2-40B4-BE49-F238E27FC236}">
                  <a16:creationId xmlns:a16="http://schemas.microsoft.com/office/drawing/2014/main" id="{DEEFF6A4-2A13-EF48-C598-CC056553A1E7}"/>
                </a:ext>
              </a:extLst>
            </p:cNvPr>
            <p:cNvSpPr/>
            <p:nvPr userDrawn="1"/>
          </p:nvSpPr>
          <p:spPr>
            <a:xfrm>
              <a:off x="10365948" y="1884250"/>
              <a:ext cx="164953" cy="611836"/>
            </a:xfrm>
            <a:prstGeom prst="rect">
              <a:avLst/>
            </a:prstGeom>
            <a:solidFill>
              <a:srgbClr val="EEF6EB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2" name="Rechteck 31">
              <a:extLst>
                <a:ext uri="{FF2B5EF4-FFF2-40B4-BE49-F238E27FC236}">
                  <a16:creationId xmlns:a16="http://schemas.microsoft.com/office/drawing/2014/main" id="{D2D71C49-0EB1-84D5-5625-AB359E9E2149}"/>
                </a:ext>
              </a:extLst>
            </p:cNvPr>
            <p:cNvSpPr/>
            <p:nvPr userDrawn="1"/>
          </p:nvSpPr>
          <p:spPr>
            <a:xfrm>
              <a:off x="10604409" y="1884250"/>
              <a:ext cx="164953" cy="611836"/>
            </a:xfrm>
            <a:prstGeom prst="rect">
              <a:avLst/>
            </a:prstGeom>
            <a:solidFill>
              <a:srgbClr val="F7FBF5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33" name="Gruppieren 32">
            <a:extLst>
              <a:ext uri="{FF2B5EF4-FFF2-40B4-BE49-F238E27FC236}">
                <a16:creationId xmlns:a16="http://schemas.microsoft.com/office/drawing/2014/main" id="{585AFCCE-DC1A-425B-3414-A329E3B2CC4E}"/>
              </a:ext>
            </a:extLst>
          </p:cNvPr>
          <p:cNvGrpSpPr/>
          <p:nvPr userDrawn="1"/>
        </p:nvGrpSpPr>
        <p:grpSpPr>
          <a:xfrm>
            <a:off x="9253346" y="2262625"/>
            <a:ext cx="1516016" cy="611836"/>
            <a:chOff x="9253346" y="2765310"/>
            <a:chExt cx="1516016" cy="611836"/>
          </a:xfrm>
        </p:grpSpPr>
        <p:sp>
          <p:nvSpPr>
            <p:cNvPr id="34" name="Rechteck 33">
              <a:extLst>
                <a:ext uri="{FF2B5EF4-FFF2-40B4-BE49-F238E27FC236}">
                  <a16:creationId xmlns:a16="http://schemas.microsoft.com/office/drawing/2014/main" id="{5549D332-725E-F560-D62B-3E465E9BA483}"/>
                </a:ext>
              </a:extLst>
            </p:cNvPr>
            <p:cNvSpPr/>
            <p:nvPr userDrawn="1"/>
          </p:nvSpPr>
          <p:spPr>
            <a:xfrm>
              <a:off x="9253346" y="2765310"/>
              <a:ext cx="329906" cy="611836"/>
            </a:xfrm>
            <a:prstGeom prst="rect">
              <a:avLst/>
            </a:prstGeom>
            <a:solidFill>
              <a:srgbClr val="86CDD2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5" name="Rechteck 34">
              <a:extLst>
                <a:ext uri="{FF2B5EF4-FFF2-40B4-BE49-F238E27FC236}">
                  <a16:creationId xmlns:a16="http://schemas.microsoft.com/office/drawing/2014/main" id="{CC65E3E1-FB27-956A-A25D-F7E14C2C9C44}"/>
                </a:ext>
              </a:extLst>
            </p:cNvPr>
            <p:cNvSpPr/>
            <p:nvPr userDrawn="1"/>
          </p:nvSpPr>
          <p:spPr>
            <a:xfrm>
              <a:off x="9646876" y="2765310"/>
              <a:ext cx="168642" cy="611836"/>
            </a:xfrm>
            <a:prstGeom prst="rect">
              <a:avLst/>
            </a:prstGeom>
            <a:solidFill>
              <a:srgbClr val="9ED7DB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6" name="Rechteck 35">
              <a:extLst>
                <a:ext uri="{FF2B5EF4-FFF2-40B4-BE49-F238E27FC236}">
                  <a16:creationId xmlns:a16="http://schemas.microsoft.com/office/drawing/2014/main" id="{D5249CDC-1096-F656-CBF1-A4D657B2F9F4}"/>
                </a:ext>
              </a:extLst>
            </p:cNvPr>
            <p:cNvSpPr/>
            <p:nvPr userDrawn="1"/>
          </p:nvSpPr>
          <p:spPr>
            <a:xfrm>
              <a:off x="9889026" y="2765310"/>
              <a:ext cx="164953" cy="611836"/>
            </a:xfrm>
            <a:prstGeom prst="rect">
              <a:avLst/>
            </a:prstGeom>
            <a:solidFill>
              <a:srgbClr val="B6E1E4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7" name="Rechteck 36">
              <a:extLst>
                <a:ext uri="{FF2B5EF4-FFF2-40B4-BE49-F238E27FC236}">
                  <a16:creationId xmlns:a16="http://schemas.microsoft.com/office/drawing/2014/main" id="{18E49DD7-6244-B01A-20EF-876E8B90F842}"/>
                </a:ext>
              </a:extLst>
            </p:cNvPr>
            <p:cNvSpPr/>
            <p:nvPr userDrawn="1"/>
          </p:nvSpPr>
          <p:spPr>
            <a:xfrm>
              <a:off x="10127487" y="2765310"/>
              <a:ext cx="164953" cy="611836"/>
            </a:xfrm>
            <a:prstGeom prst="rect">
              <a:avLst/>
            </a:prstGeom>
            <a:solidFill>
              <a:srgbClr val="CFEBED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8" name="Rechteck 37">
              <a:extLst>
                <a:ext uri="{FF2B5EF4-FFF2-40B4-BE49-F238E27FC236}">
                  <a16:creationId xmlns:a16="http://schemas.microsoft.com/office/drawing/2014/main" id="{C37EAD05-EC87-DF4A-393A-39C21B29A5C8}"/>
                </a:ext>
              </a:extLst>
            </p:cNvPr>
            <p:cNvSpPr/>
            <p:nvPr userDrawn="1"/>
          </p:nvSpPr>
          <p:spPr>
            <a:xfrm>
              <a:off x="10365948" y="2765310"/>
              <a:ext cx="164953" cy="611836"/>
            </a:xfrm>
            <a:prstGeom prst="rect">
              <a:avLst/>
            </a:prstGeom>
            <a:solidFill>
              <a:srgbClr val="E7F5F6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9" name="Rechteck 38">
              <a:extLst>
                <a:ext uri="{FF2B5EF4-FFF2-40B4-BE49-F238E27FC236}">
                  <a16:creationId xmlns:a16="http://schemas.microsoft.com/office/drawing/2014/main" id="{F33D089B-E207-1516-46E0-15D37FF12111}"/>
                </a:ext>
              </a:extLst>
            </p:cNvPr>
            <p:cNvSpPr/>
            <p:nvPr userDrawn="1"/>
          </p:nvSpPr>
          <p:spPr>
            <a:xfrm>
              <a:off x="10604409" y="2765310"/>
              <a:ext cx="164953" cy="611836"/>
            </a:xfrm>
            <a:prstGeom prst="rect">
              <a:avLst/>
            </a:prstGeom>
            <a:solidFill>
              <a:srgbClr val="F3FAFB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40" name="Gruppieren 39">
            <a:extLst>
              <a:ext uri="{FF2B5EF4-FFF2-40B4-BE49-F238E27FC236}">
                <a16:creationId xmlns:a16="http://schemas.microsoft.com/office/drawing/2014/main" id="{3D4604D6-5422-EEF2-2709-0B49ACE13BA8}"/>
              </a:ext>
            </a:extLst>
          </p:cNvPr>
          <p:cNvGrpSpPr/>
          <p:nvPr userDrawn="1"/>
        </p:nvGrpSpPr>
        <p:grpSpPr>
          <a:xfrm>
            <a:off x="9253346" y="3018921"/>
            <a:ext cx="1516016" cy="611836"/>
            <a:chOff x="9253346" y="3646370"/>
            <a:chExt cx="1516016" cy="611836"/>
          </a:xfrm>
        </p:grpSpPr>
        <p:sp>
          <p:nvSpPr>
            <p:cNvPr id="41" name="Rechteck 40">
              <a:extLst>
                <a:ext uri="{FF2B5EF4-FFF2-40B4-BE49-F238E27FC236}">
                  <a16:creationId xmlns:a16="http://schemas.microsoft.com/office/drawing/2014/main" id="{9B909B0D-BDB9-F8FE-61C8-95964B42BBDB}"/>
                </a:ext>
              </a:extLst>
            </p:cNvPr>
            <p:cNvSpPr/>
            <p:nvPr userDrawn="1"/>
          </p:nvSpPr>
          <p:spPr>
            <a:xfrm>
              <a:off x="9253346" y="3646370"/>
              <a:ext cx="329906" cy="611836"/>
            </a:xfrm>
            <a:prstGeom prst="rect">
              <a:avLst/>
            </a:prstGeom>
            <a:solidFill>
              <a:srgbClr val="FFD744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42" name="Rechteck 41">
              <a:extLst>
                <a:ext uri="{FF2B5EF4-FFF2-40B4-BE49-F238E27FC236}">
                  <a16:creationId xmlns:a16="http://schemas.microsoft.com/office/drawing/2014/main" id="{58EB162F-29CF-DC79-A6F0-CAFD99762B85}"/>
                </a:ext>
              </a:extLst>
            </p:cNvPr>
            <p:cNvSpPr/>
            <p:nvPr userDrawn="1"/>
          </p:nvSpPr>
          <p:spPr>
            <a:xfrm>
              <a:off x="9646876" y="3646370"/>
              <a:ext cx="168642" cy="611836"/>
            </a:xfrm>
            <a:prstGeom prst="rect">
              <a:avLst/>
            </a:prstGeom>
            <a:solidFill>
              <a:srgbClr val="FFDF69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3" name="Rechteck 42">
              <a:extLst>
                <a:ext uri="{FF2B5EF4-FFF2-40B4-BE49-F238E27FC236}">
                  <a16:creationId xmlns:a16="http://schemas.microsoft.com/office/drawing/2014/main" id="{77CD049F-45F7-55BB-138A-AB71B39BCCE5}"/>
                </a:ext>
              </a:extLst>
            </p:cNvPr>
            <p:cNvSpPr/>
            <p:nvPr userDrawn="1"/>
          </p:nvSpPr>
          <p:spPr>
            <a:xfrm>
              <a:off x="9889026" y="3646370"/>
              <a:ext cx="164953" cy="611836"/>
            </a:xfrm>
            <a:prstGeom prst="rect">
              <a:avLst/>
            </a:prstGeom>
            <a:solidFill>
              <a:srgbClr val="FFE78F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4" name="Rechteck 43">
              <a:extLst>
                <a:ext uri="{FF2B5EF4-FFF2-40B4-BE49-F238E27FC236}">
                  <a16:creationId xmlns:a16="http://schemas.microsoft.com/office/drawing/2014/main" id="{634C0DCE-F9D4-AADD-37BE-BD285FEB57AD}"/>
                </a:ext>
              </a:extLst>
            </p:cNvPr>
            <p:cNvSpPr/>
            <p:nvPr userDrawn="1"/>
          </p:nvSpPr>
          <p:spPr>
            <a:xfrm>
              <a:off x="10127487" y="3646370"/>
              <a:ext cx="164953" cy="611836"/>
            </a:xfrm>
            <a:prstGeom prst="rect">
              <a:avLst/>
            </a:prstGeom>
            <a:solidFill>
              <a:srgbClr val="FFEFB4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5" name="Rechteck 44">
              <a:extLst>
                <a:ext uri="{FF2B5EF4-FFF2-40B4-BE49-F238E27FC236}">
                  <a16:creationId xmlns:a16="http://schemas.microsoft.com/office/drawing/2014/main" id="{B5F76A83-00FE-A63E-9EB6-E160ED74346E}"/>
                </a:ext>
              </a:extLst>
            </p:cNvPr>
            <p:cNvSpPr/>
            <p:nvPr userDrawn="1"/>
          </p:nvSpPr>
          <p:spPr>
            <a:xfrm>
              <a:off x="10365948" y="3646370"/>
              <a:ext cx="164953" cy="611836"/>
            </a:xfrm>
            <a:prstGeom prst="rect">
              <a:avLst/>
            </a:prstGeom>
            <a:solidFill>
              <a:srgbClr val="FFF7DA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6" name="Rechteck 45">
              <a:extLst>
                <a:ext uri="{FF2B5EF4-FFF2-40B4-BE49-F238E27FC236}">
                  <a16:creationId xmlns:a16="http://schemas.microsoft.com/office/drawing/2014/main" id="{0AB75490-B7DB-574F-7DB5-47088E2C95D8}"/>
                </a:ext>
              </a:extLst>
            </p:cNvPr>
            <p:cNvSpPr/>
            <p:nvPr userDrawn="1"/>
          </p:nvSpPr>
          <p:spPr>
            <a:xfrm>
              <a:off x="10604409" y="3646370"/>
              <a:ext cx="164953" cy="611836"/>
            </a:xfrm>
            <a:prstGeom prst="rect">
              <a:avLst/>
            </a:prstGeom>
            <a:solidFill>
              <a:srgbClr val="FFFBEC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47" name="Gruppieren 46">
            <a:extLst>
              <a:ext uri="{FF2B5EF4-FFF2-40B4-BE49-F238E27FC236}">
                <a16:creationId xmlns:a16="http://schemas.microsoft.com/office/drawing/2014/main" id="{6A98604B-9F17-9CB1-4DCE-7D682EB512EC}"/>
              </a:ext>
            </a:extLst>
          </p:cNvPr>
          <p:cNvGrpSpPr/>
          <p:nvPr userDrawn="1"/>
        </p:nvGrpSpPr>
        <p:grpSpPr>
          <a:xfrm>
            <a:off x="9253346" y="3775217"/>
            <a:ext cx="1516016" cy="611838"/>
            <a:chOff x="9253346" y="4527430"/>
            <a:chExt cx="1516016" cy="611838"/>
          </a:xfrm>
        </p:grpSpPr>
        <p:sp>
          <p:nvSpPr>
            <p:cNvPr id="48" name="Rechteck 47">
              <a:extLst>
                <a:ext uri="{FF2B5EF4-FFF2-40B4-BE49-F238E27FC236}">
                  <a16:creationId xmlns:a16="http://schemas.microsoft.com/office/drawing/2014/main" id="{960A3469-4B6C-C75E-990F-DEED2CC85FAA}"/>
                </a:ext>
              </a:extLst>
            </p:cNvPr>
            <p:cNvSpPr/>
            <p:nvPr userDrawn="1"/>
          </p:nvSpPr>
          <p:spPr>
            <a:xfrm>
              <a:off x="9253346" y="4527432"/>
              <a:ext cx="329906" cy="611836"/>
            </a:xfrm>
            <a:prstGeom prst="rect">
              <a:avLst/>
            </a:prstGeom>
            <a:solidFill>
              <a:srgbClr val="E94F35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9" name="Rechteck 48">
              <a:extLst>
                <a:ext uri="{FF2B5EF4-FFF2-40B4-BE49-F238E27FC236}">
                  <a16:creationId xmlns:a16="http://schemas.microsoft.com/office/drawing/2014/main" id="{A0E85093-FF6A-AD15-2D5F-5F6225423A4F}"/>
                </a:ext>
              </a:extLst>
            </p:cNvPr>
            <p:cNvSpPr/>
            <p:nvPr userDrawn="1"/>
          </p:nvSpPr>
          <p:spPr>
            <a:xfrm>
              <a:off x="9646876" y="4527430"/>
              <a:ext cx="168642" cy="611836"/>
            </a:xfrm>
            <a:prstGeom prst="rect">
              <a:avLst/>
            </a:prstGeom>
            <a:solidFill>
              <a:srgbClr val="ED725D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0" name="Rechteck 49">
              <a:extLst>
                <a:ext uri="{FF2B5EF4-FFF2-40B4-BE49-F238E27FC236}">
                  <a16:creationId xmlns:a16="http://schemas.microsoft.com/office/drawing/2014/main" id="{3A0A4231-E6FF-225E-DCBC-CB76C2BAFCDA}"/>
                </a:ext>
              </a:extLst>
            </p:cNvPr>
            <p:cNvSpPr/>
            <p:nvPr userDrawn="1"/>
          </p:nvSpPr>
          <p:spPr>
            <a:xfrm>
              <a:off x="9889026" y="4527430"/>
              <a:ext cx="164953" cy="611836"/>
            </a:xfrm>
            <a:prstGeom prst="rect">
              <a:avLst/>
            </a:prstGeom>
            <a:solidFill>
              <a:srgbClr val="F29586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1" name="Rechteck 50">
              <a:extLst>
                <a:ext uri="{FF2B5EF4-FFF2-40B4-BE49-F238E27FC236}">
                  <a16:creationId xmlns:a16="http://schemas.microsoft.com/office/drawing/2014/main" id="{2612FBED-343D-F22D-02DB-7B08E9C536EC}"/>
                </a:ext>
              </a:extLst>
            </p:cNvPr>
            <p:cNvSpPr/>
            <p:nvPr userDrawn="1"/>
          </p:nvSpPr>
          <p:spPr>
            <a:xfrm>
              <a:off x="10127487" y="4527430"/>
              <a:ext cx="164953" cy="611836"/>
            </a:xfrm>
            <a:prstGeom prst="rect">
              <a:avLst/>
            </a:prstGeom>
            <a:solidFill>
              <a:srgbClr val="F6B9AE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2" name="Rechteck 51">
              <a:extLst>
                <a:ext uri="{FF2B5EF4-FFF2-40B4-BE49-F238E27FC236}">
                  <a16:creationId xmlns:a16="http://schemas.microsoft.com/office/drawing/2014/main" id="{EAF47759-FFC2-E0DA-F487-55CBC09B3C63}"/>
                </a:ext>
              </a:extLst>
            </p:cNvPr>
            <p:cNvSpPr/>
            <p:nvPr userDrawn="1"/>
          </p:nvSpPr>
          <p:spPr>
            <a:xfrm>
              <a:off x="10365948" y="4527430"/>
              <a:ext cx="164953" cy="611836"/>
            </a:xfrm>
            <a:prstGeom prst="rect">
              <a:avLst/>
            </a:prstGeom>
            <a:solidFill>
              <a:srgbClr val="FBDCD7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3" name="Rechteck 52">
              <a:extLst>
                <a:ext uri="{FF2B5EF4-FFF2-40B4-BE49-F238E27FC236}">
                  <a16:creationId xmlns:a16="http://schemas.microsoft.com/office/drawing/2014/main" id="{C684012B-B69C-3A00-06DE-92E604B28A00}"/>
                </a:ext>
              </a:extLst>
            </p:cNvPr>
            <p:cNvSpPr/>
            <p:nvPr userDrawn="1"/>
          </p:nvSpPr>
          <p:spPr>
            <a:xfrm>
              <a:off x="10604409" y="4527430"/>
              <a:ext cx="164953" cy="611836"/>
            </a:xfrm>
            <a:prstGeom prst="rect">
              <a:avLst/>
            </a:prstGeom>
            <a:solidFill>
              <a:srgbClr val="FDEDEB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54" name="Gruppieren 53">
            <a:extLst>
              <a:ext uri="{FF2B5EF4-FFF2-40B4-BE49-F238E27FC236}">
                <a16:creationId xmlns:a16="http://schemas.microsoft.com/office/drawing/2014/main" id="{BB9DE89D-1784-0346-ECBC-8529A9A348C0}"/>
              </a:ext>
            </a:extLst>
          </p:cNvPr>
          <p:cNvGrpSpPr/>
          <p:nvPr userDrawn="1"/>
        </p:nvGrpSpPr>
        <p:grpSpPr>
          <a:xfrm>
            <a:off x="9253346" y="750033"/>
            <a:ext cx="1516016" cy="611836"/>
            <a:chOff x="9253346" y="750033"/>
            <a:chExt cx="1516016" cy="611836"/>
          </a:xfrm>
        </p:grpSpPr>
        <p:sp>
          <p:nvSpPr>
            <p:cNvPr id="55" name="Rechteck 54">
              <a:extLst>
                <a:ext uri="{FF2B5EF4-FFF2-40B4-BE49-F238E27FC236}">
                  <a16:creationId xmlns:a16="http://schemas.microsoft.com/office/drawing/2014/main" id="{7256B4F8-5881-C7BE-D446-9A5F76F7C049}"/>
                </a:ext>
              </a:extLst>
            </p:cNvPr>
            <p:cNvSpPr/>
            <p:nvPr userDrawn="1"/>
          </p:nvSpPr>
          <p:spPr>
            <a:xfrm>
              <a:off x="9253346" y="750033"/>
              <a:ext cx="329906" cy="611836"/>
            </a:xfrm>
            <a:prstGeom prst="rect">
              <a:avLst/>
            </a:prstGeom>
            <a:solidFill>
              <a:schemeClr val="tx2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6" name="Rechteck 55">
              <a:extLst>
                <a:ext uri="{FF2B5EF4-FFF2-40B4-BE49-F238E27FC236}">
                  <a16:creationId xmlns:a16="http://schemas.microsoft.com/office/drawing/2014/main" id="{B997A2EF-4E62-18FE-C65A-DF49B0D852BB}"/>
                </a:ext>
              </a:extLst>
            </p:cNvPr>
            <p:cNvSpPr/>
            <p:nvPr userDrawn="1"/>
          </p:nvSpPr>
          <p:spPr>
            <a:xfrm>
              <a:off x="9646876" y="750033"/>
              <a:ext cx="168642" cy="611836"/>
            </a:xfrm>
            <a:prstGeom prst="rect">
              <a:avLst/>
            </a:prstGeom>
            <a:solidFill>
              <a:srgbClr val="F29733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7" name="Rechteck 56">
              <a:extLst>
                <a:ext uri="{FF2B5EF4-FFF2-40B4-BE49-F238E27FC236}">
                  <a16:creationId xmlns:a16="http://schemas.microsoft.com/office/drawing/2014/main" id="{08C30ED3-8803-4921-F0EC-6B2FF42546FD}"/>
                </a:ext>
              </a:extLst>
            </p:cNvPr>
            <p:cNvSpPr/>
            <p:nvPr userDrawn="1"/>
          </p:nvSpPr>
          <p:spPr>
            <a:xfrm>
              <a:off x="9889026" y="750033"/>
              <a:ext cx="164953" cy="611836"/>
            </a:xfrm>
            <a:prstGeom prst="rect">
              <a:avLst/>
            </a:prstGeom>
            <a:solidFill>
              <a:srgbClr val="F5B166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8" name="Rechteck 57">
              <a:extLst>
                <a:ext uri="{FF2B5EF4-FFF2-40B4-BE49-F238E27FC236}">
                  <a16:creationId xmlns:a16="http://schemas.microsoft.com/office/drawing/2014/main" id="{BD15AAA9-4164-EB1A-E350-1B7AB779EABC}"/>
                </a:ext>
              </a:extLst>
            </p:cNvPr>
            <p:cNvSpPr/>
            <p:nvPr userDrawn="1"/>
          </p:nvSpPr>
          <p:spPr>
            <a:xfrm>
              <a:off x="10127487" y="750033"/>
              <a:ext cx="164953" cy="611836"/>
            </a:xfrm>
            <a:prstGeom prst="rect">
              <a:avLst/>
            </a:prstGeom>
            <a:solidFill>
              <a:srgbClr val="F9CB99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9" name="Rechteck 58">
              <a:extLst>
                <a:ext uri="{FF2B5EF4-FFF2-40B4-BE49-F238E27FC236}">
                  <a16:creationId xmlns:a16="http://schemas.microsoft.com/office/drawing/2014/main" id="{3566666F-EE6E-9499-BACE-D80DCD2BFD3A}"/>
                </a:ext>
              </a:extLst>
            </p:cNvPr>
            <p:cNvSpPr/>
            <p:nvPr userDrawn="1"/>
          </p:nvSpPr>
          <p:spPr>
            <a:xfrm>
              <a:off x="10365948" y="750033"/>
              <a:ext cx="164953" cy="611836"/>
            </a:xfrm>
            <a:prstGeom prst="rect">
              <a:avLst/>
            </a:prstGeom>
            <a:solidFill>
              <a:srgbClr val="FCE5CC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0" name="Rechteck 59">
              <a:extLst>
                <a:ext uri="{FF2B5EF4-FFF2-40B4-BE49-F238E27FC236}">
                  <a16:creationId xmlns:a16="http://schemas.microsoft.com/office/drawing/2014/main" id="{9036E478-F8A6-2E25-C0D6-AAE6868F0DD0}"/>
                </a:ext>
              </a:extLst>
            </p:cNvPr>
            <p:cNvSpPr/>
            <p:nvPr userDrawn="1"/>
          </p:nvSpPr>
          <p:spPr>
            <a:xfrm>
              <a:off x="10604409" y="750033"/>
              <a:ext cx="164953" cy="611836"/>
            </a:xfrm>
            <a:prstGeom prst="rect">
              <a:avLst/>
            </a:prstGeom>
            <a:solidFill>
              <a:srgbClr val="FDF2E6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61" name="Rechteck 60">
            <a:extLst>
              <a:ext uri="{FF2B5EF4-FFF2-40B4-BE49-F238E27FC236}">
                <a16:creationId xmlns:a16="http://schemas.microsoft.com/office/drawing/2014/main" id="{A22FDAD3-A6FB-A5D6-A050-2DF5F258616A}"/>
              </a:ext>
            </a:extLst>
          </p:cNvPr>
          <p:cNvSpPr/>
          <p:nvPr userDrawn="1"/>
        </p:nvSpPr>
        <p:spPr>
          <a:xfrm>
            <a:off x="10842871" y="1506328"/>
            <a:ext cx="169274" cy="621321"/>
          </a:xfrm>
          <a:prstGeom prst="rect">
            <a:avLst/>
          </a:prstGeom>
          <a:solidFill>
            <a:srgbClr val="4C5E45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62" name="Rechteck 61">
            <a:extLst>
              <a:ext uri="{FF2B5EF4-FFF2-40B4-BE49-F238E27FC236}">
                <a16:creationId xmlns:a16="http://schemas.microsoft.com/office/drawing/2014/main" id="{BB38FF83-FDF0-7F9D-1890-F7FB9F22E548}"/>
              </a:ext>
            </a:extLst>
          </p:cNvPr>
          <p:cNvSpPr/>
          <p:nvPr userDrawn="1"/>
        </p:nvSpPr>
        <p:spPr>
          <a:xfrm>
            <a:off x="10842870" y="2262625"/>
            <a:ext cx="166690" cy="611837"/>
          </a:xfrm>
          <a:prstGeom prst="rect">
            <a:avLst/>
          </a:prstGeom>
          <a:solidFill>
            <a:srgbClr val="3C5C5E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63" name="Rechteck 62">
            <a:extLst>
              <a:ext uri="{FF2B5EF4-FFF2-40B4-BE49-F238E27FC236}">
                <a16:creationId xmlns:a16="http://schemas.microsoft.com/office/drawing/2014/main" id="{C782088F-E2F6-941C-C8D7-5E22D9D78466}"/>
              </a:ext>
            </a:extLst>
          </p:cNvPr>
          <p:cNvSpPr/>
          <p:nvPr userDrawn="1"/>
        </p:nvSpPr>
        <p:spPr>
          <a:xfrm flipH="1">
            <a:off x="10842870" y="3015850"/>
            <a:ext cx="166690" cy="611836"/>
          </a:xfrm>
          <a:prstGeom prst="rect">
            <a:avLst/>
          </a:prstGeom>
          <a:solidFill>
            <a:srgbClr val="5E4F19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1" name="Foliennummernplatzhalter 5">
            <a:extLst>
              <a:ext uri="{FF2B5EF4-FFF2-40B4-BE49-F238E27FC236}">
                <a16:creationId xmlns:a16="http://schemas.microsoft.com/office/drawing/2014/main" id="{32CADF54-6CEA-711F-3CAB-E713DCABE19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6093" y="4774996"/>
            <a:ext cx="202379" cy="27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70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</a:lstStyle>
          <a:p>
            <a:fld id="{7F96E9B4-4BE7-9642-B93F-3567CEED0D4C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64" name="Fußzeilenplatzhalter 4">
            <a:extLst>
              <a:ext uri="{FF2B5EF4-FFF2-40B4-BE49-F238E27FC236}">
                <a16:creationId xmlns:a16="http://schemas.microsoft.com/office/drawing/2014/main" id="{C0F66A91-F11F-FCB5-9F5E-B2ABD462E5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351567" y="4774996"/>
            <a:ext cx="6264696" cy="27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700">
                <a:solidFill>
                  <a:schemeClr val="tx1"/>
                </a:solidFill>
                <a:latin typeface="+mn-lt"/>
                <a:cs typeface="Arial"/>
              </a:defRPr>
            </a:lvl1pPr>
          </a:lstStyle>
          <a:p>
            <a:endParaRPr lang="de-DE" dirty="0"/>
          </a:p>
        </p:txBody>
      </p:sp>
      <p:sp>
        <p:nvSpPr>
          <p:cNvPr id="65" name="Inhaltsplatzhalter 2">
            <a:extLst>
              <a:ext uri="{FF2B5EF4-FFF2-40B4-BE49-F238E27FC236}">
                <a16:creationId xmlns:a16="http://schemas.microsoft.com/office/drawing/2014/main" id="{0CCACEC6-538A-CE0D-39B3-F1F8437415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5599" y="857861"/>
            <a:ext cx="8295164" cy="3791361"/>
          </a:xfrm>
          <a:prstGeom prst="rect">
            <a:avLst/>
          </a:prstGeom>
        </p:spPr>
        <p:txBody>
          <a:bodyPr lIns="0" tIns="0" rIns="0" bIns="0" numCol="2" spcCol="180000">
            <a:noAutofit/>
          </a:bodyPr>
          <a:lstStyle>
            <a:lvl1pPr marL="0" indent="0">
              <a:lnSpc>
                <a:spcPct val="110000"/>
              </a:lnSpc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lnSpc>
                <a:spcPct val="110000"/>
              </a:lnSpc>
              <a:buNone/>
              <a:defRPr>
                <a:solidFill>
                  <a:schemeClr val="tx1"/>
                </a:solidFill>
              </a:defRPr>
            </a:lvl2pPr>
            <a:lvl3pPr marL="914400" indent="0">
              <a:lnSpc>
                <a:spcPct val="110000"/>
              </a:lnSpc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3pPr>
            <a:lvl4pPr marL="1371600" indent="0">
              <a:lnSpc>
                <a:spcPct val="110000"/>
              </a:lnSpc>
              <a:buNone/>
              <a:defRPr>
                <a:solidFill>
                  <a:schemeClr val="tx1"/>
                </a:solidFill>
              </a:defRPr>
            </a:lvl4pPr>
            <a:lvl5pPr marL="1828800" indent="0">
              <a:lnSpc>
                <a:spcPct val="110000"/>
              </a:lnSpc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66" name="Titel 8">
            <a:extLst>
              <a:ext uri="{FF2B5EF4-FFF2-40B4-BE49-F238E27FC236}">
                <a16:creationId xmlns:a16="http://schemas.microsoft.com/office/drawing/2014/main" id="{5EB0A4E5-1434-5B4A-C8B6-CB6E5E68D5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5599" y="286362"/>
            <a:ext cx="8295163" cy="496887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4111347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90CEEA02-9D53-4237-4C06-E661AB44FB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5599" y="286362"/>
            <a:ext cx="8295163" cy="496887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C252420F-F054-E994-CECC-FEEDDB55BE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99" y="907525"/>
            <a:ext cx="8295163" cy="372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411210F-C8E9-30D1-22AE-65FB57A3698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352686" y="4767263"/>
            <a:ext cx="6299398" cy="27384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700">
                <a:solidFill>
                  <a:schemeClr val="tx1"/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B1316D8-201A-8CEC-57B3-35CF8D31B5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8534" y="4767263"/>
            <a:ext cx="214152" cy="27384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700">
                <a:solidFill>
                  <a:schemeClr val="tx1"/>
                </a:solidFill>
              </a:defRPr>
            </a:lvl1pPr>
          </a:lstStyle>
          <a:p>
            <a:fld id="{61959506-2451-46DD-BEDB-4A7F133C4021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725836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709" r:id="rId2"/>
    <p:sldLayoutId id="2147483731" r:id="rId3"/>
    <p:sldLayoutId id="2147483711" r:id="rId4"/>
    <p:sldLayoutId id="2147483712" r:id="rId5"/>
    <p:sldLayoutId id="2147483713" r:id="rId6"/>
    <p:sldLayoutId id="2147483714" r:id="rId7"/>
    <p:sldLayoutId id="2147483730" r:id="rId8"/>
    <p:sldLayoutId id="2147483729" r:id="rId9"/>
    <p:sldLayoutId id="2147483716" r:id="rId10"/>
    <p:sldLayoutId id="2147483717" r:id="rId11"/>
    <p:sldLayoutId id="2147483718" r:id="rId12"/>
    <p:sldLayoutId id="2147483719" r:id="rId13"/>
    <p:sldLayoutId id="2147483720" r:id="rId14"/>
    <p:sldLayoutId id="2147483721" r:id="rId15"/>
    <p:sldLayoutId id="2147483722" r:id="rId16"/>
    <p:sldLayoutId id="2147483723" r:id="rId17"/>
    <p:sldLayoutId id="2147483724" r:id="rId18"/>
    <p:sldLayoutId id="2147483725" r:id="rId19"/>
    <p:sldLayoutId id="2147483726" r:id="rId20"/>
    <p:sldLayoutId id="2147483728" r:id="rId21"/>
    <p:sldLayoutId id="2147483727" r:id="rId22"/>
  </p:sldLayoutIdLst>
  <p:hf hdr="0" dt="0"/>
  <p:txStyles>
    <p:titleStyle>
      <a:lvl1pPr marL="0" algn="l" defTabSz="685800" rtl="0" eaLnBrk="1" latinLnBrk="0" hangingPunct="1">
        <a:lnSpc>
          <a:spcPct val="100000"/>
        </a:lnSpc>
        <a:spcBef>
          <a:spcPts val="0"/>
        </a:spcBef>
        <a:buNone/>
        <a:defRPr lang="de-DE" sz="2000" kern="1200" dirty="0">
          <a:solidFill>
            <a:schemeClr val="accent1"/>
          </a:solidFill>
          <a:latin typeface="+mj-lt"/>
          <a:ea typeface="+mn-ea"/>
          <a:cs typeface="+mn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1000"/>
        </a:spcBef>
        <a:buClr>
          <a:schemeClr val="accent1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svg"/><Relationship Id="rId3" Type="http://schemas.openxmlformats.org/officeDocument/2006/relationships/image" Target="../media/image7.svg"/><Relationship Id="rId7" Type="http://schemas.openxmlformats.org/officeDocument/2006/relationships/image" Target="../media/image11.svg"/><Relationship Id="rId12" Type="http://schemas.openxmlformats.org/officeDocument/2006/relationships/image" Target="../media/image16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0.png"/><Relationship Id="rId11" Type="http://schemas.openxmlformats.org/officeDocument/2006/relationships/image" Target="../media/image15.svg"/><Relationship Id="rId5" Type="http://schemas.openxmlformats.org/officeDocument/2006/relationships/image" Target="../media/image9.sv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svg"/><Relationship Id="rId7" Type="http://schemas.openxmlformats.org/officeDocument/2006/relationships/image" Target="../media/image23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.png"/><Relationship Id="rId5" Type="http://schemas.openxmlformats.org/officeDocument/2006/relationships/image" Target="../media/image21.svg"/><Relationship Id="rId4" Type="http://schemas.openxmlformats.org/officeDocument/2006/relationships/image" Target="../media/image20.png"/><Relationship Id="rId9" Type="http://schemas.openxmlformats.org/officeDocument/2006/relationships/image" Target="../media/image25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youtube.com/user/BARCInstitut" TargetMode="External"/><Relationship Id="rId3" Type="http://schemas.openxmlformats.org/officeDocument/2006/relationships/image" Target="../media/image26.jpg"/><Relationship Id="rId7" Type="http://schemas.openxmlformats.org/officeDocument/2006/relationships/image" Target="../media/image28.png"/><Relationship Id="rId2" Type="http://schemas.openxmlformats.org/officeDocument/2006/relationships/hyperlink" Target="mailto:abange@barc.de" TargetMode="Externa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s://twitter.com/BARC_Research" TargetMode="External"/><Relationship Id="rId11" Type="http://schemas.openxmlformats.org/officeDocument/2006/relationships/image" Target="../media/image30.png"/><Relationship Id="rId5" Type="http://schemas.openxmlformats.org/officeDocument/2006/relationships/image" Target="../media/image27.png"/><Relationship Id="rId10" Type="http://schemas.openxmlformats.org/officeDocument/2006/relationships/hyperlink" Target="https://www.xing.com/pages/barc-businessapplicationresearchcenter" TargetMode="External"/><Relationship Id="rId4" Type="http://schemas.openxmlformats.org/officeDocument/2006/relationships/hyperlink" Target="https://www.linkedin.com/company/barc_2/" TargetMode="External"/><Relationship Id="rId9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tertitel 1">
            <a:extLst>
              <a:ext uri="{FF2B5EF4-FFF2-40B4-BE49-F238E27FC236}">
                <a16:creationId xmlns:a16="http://schemas.microsoft.com/office/drawing/2014/main" id="{2E1E41DF-6C17-2B22-2A15-77207896FDE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9FCC715A-5EA3-D87D-6622-4247720F87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3200" dirty="0">
                <a:solidFill>
                  <a:schemeClr val="bg1"/>
                </a:solidFill>
              </a:rPr>
              <a:t>Presseinformation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196746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DD562CB0-9CED-16F4-B326-6BF46CA13C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5599" y="857862"/>
            <a:ext cx="8295164" cy="1185683"/>
          </a:xfrm>
        </p:spPr>
        <p:txBody>
          <a:bodyPr/>
          <a:lstStyle/>
          <a:p>
            <a:r>
              <a:rPr lang="de-DE" sz="1300" dirty="0"/>
              <a:t>BARC ist </a:t>
            </a:r>
            <a:r>
              <a:rPr lang="de-DE" sz="1300" dirty="0">
                <a:solidFill>
                  <a:srgbClr val="4A4A49"/>
                </a:solidFill>
              </a:rPr>
              <a:t>ein europaweit führendes Analystenhaus für Unternehmenssoftware mit Fokus auf die Bereiche Data, Business </a:t>
            </a:r>
            <a:r>
              <a:rPr lang="de-DE" sz="1300" dirty="0" err="1">
                <a:solidFill>
                  <a:srgbClr val="4A4A49"/>
                </a:solidFill>
              </a:rPr>
              <a:t>Intelligence</a:t>
            </a:r>
            <a:r>
              <a:rPr lang="de-DE" sz="1300" dirty="0">
                <a:solidFill>
                  <a:srgbClr val="4A4A49"/>
                </a:solidFill>
              </a:rPr>
              <a:t> </a:t>
            </a:r>
            <a:r>
              <a:rPr lang="de-DE" sz="1300" dirty="0"/>
              <a:t>(BI) und Analytics, Enterprise Content Management (ECM) sowie Customer </a:t>
            </a:r>
            <a:r>
              <a:rPr lang="de-DE" sz="1300" dirty="0" err="1"/>
              <a:t>Relationship</a:t>
            </a:r>
            <a:r>
              <a:rPr lang="de-DE" sz="1300" dirty="0"/>
              <a:t> Management (CRM). </a:t>
            </a:r>
          </a:p>
          <a:p>
            <a:r>
              <a:rPr lang="de-DE" sz="1300" dirty="0"/>
              <a:t>Seit Gründung 1999 verbindet BARC empirische und theoretische Forschung, Fachexpertise und Praxiserfahrung inklusive des Austausches mit allen Marktteilnehmern. </a:t>
            </a:r>
          </a:p>
          <a:p>
            <a:endParaRPr lang="de-DE" sz="1300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12722682-4BDB-D1C7-E8CC-6B28573571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Wer sind wir?</a:t>
            </a:r>
          </a:p>
        </p:txBody>
      </p:sp>
      <p:sp>
        <p:nvSpPr>
          <p:cNvPr id="6" name="Rechteck: abgerundete Ecken 5">
            <a:extLst>
              <a:ext uri="{FF2B5EF4-FFF2-40B4-BE49-F238E27FC236}">
                <a16:creationId xmlns:a16="http://schemas.microsoft.com/office/drawing/2014/main" id="{1BBED06A-C1D1-CCA9-9F1F-63307EC423CC}"/>
              </a:ext>
            </a:extLst>
          </p:cNvPr>
          <p:cNvSpPr/>
          <p:nvPr/>
        </p:nvSpPr>
        <p:spPr>
          <a:xfrm>
            <a:off x="611560" y="2284199"/>
            <a:ext cx="7920880" cy="2481298"/>
          </a:xfrm>
          <a:prstGeom prst="roundRect">
            <a:avLst/>
          </a:prstGeom>
          <a:noFill/>
          <a:ln w="38100" cap="rnd">
            <a:solidFill>
              <a:schemeClr val="bg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 dirty="0">
              <a:ln>
                <a:noFill/>
              </a:ln>
              <a:solidFill>
                <a:srgbClr val="4A4A49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AB31CF5B-6DE4-37A0-304C-8C7F83A5C8A0}"/>
              </a:ext>
            </a:extLst>
          </p:cNvPr>
          <p:cNvSpPr txBox="1"/>
          <p:nvPr/>
        </p:nvSpPr>
        <p:spPr>
          <a:xfrm>
            <a:off x="1848649" y="2551089"/>
            <a:ext cx="16215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0" u="none" strike="noStrike" kern="1200" cap="none" spc="0" normalizeH="0" baseline="0" noProof="0" dirty="0">
                <a:ln>
                  <a:noFill/>
                </a:ln>
                <a:solidFill>
                  <a:srgbClr val="4A4A49"/>
                </a:solidFill>
                <a:effectLst/>
                <a:uLnTx/>
                <a:uFillTx/>
                <a:ea typeface="+mn-ea"/>
                <a:cs typeface="+mn-cs"/>
              </a:rPr>
              <a:t>50+ </a:t>
            </a:r>
            <a:r>
              <a:rPr kumimoji="0" lang="de-DE" sz="1200" b="0" u="none" strike="noStrike" kern="1200" cap="none" spc="0" normalizeH="0" baseline="0" noProof="0" dirty="0" err="1">
                <a:ln>
                  <a:noFill/>
                </a:ln>
                <a:solidFill>
                  <a:srgbClr val="4A4A49"/>
                </a:solidFill>
                <a:effectLst/>
                <a:uLnTx/>
                <a:uFillTx/>
                <a:ea typeface="+mn-ea"/>
                <a:cs typeface="+mn-cs"/>
              </a:rPr>
              <a:t>Mitarbeiter:innen</a:t>
            </a:r>
            <a:endParaRPr kumimoji="0" lang="de-DE" sz="1200" b="0" u="none" strike="noStrike" kern="1200" cap="none" spc="0" normalizeH="0" baseline="0" noProof="0" dirty="0">
              <a:ln>
                <a:noFill/>
              </a:ln>
              <a:solidFill>
                <a:srgbClr val="4A4A49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69DAB1B4-41E8-B4F9-E3BD-5A27CE5459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233900" y="3961241"/>
            <a:ext cx="396226" cy="554716"/>
          </a:xfrm>
          <a:prstGeom prst="rect">
            <a:avLst/>
          </a:prstGeom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C0E39302-3F2A-5780-2637-D34B3BBDA0A0}"/>
              </a:ext>
            </a:extLst>
          </p:cNvPr>
          <p:cNvSpPr txBox="1"/>
          <p:nvPr/>
        </p:nvSpPr>
        <p:spPr>
          <a:xfrm>
            <a:off x="1848649" y="3946592"/>
            <a:ext cx="21789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0" u="none" strike="noStrike" kern="1200" cap="none" spc="0" normalizeH="0" baseline="0" noProof="0" dirty="0">
                <a:ln>
                  <a:noFill/>
                </a:ln>
                <a:solidFill>
                  <a:srgbClr val="4A4A49"/>
                </a:solidFill>
                <a:effectLst/>
                <a:uLnTx/>
                <a:uFillTx/>
                <a:ea typeface="+mn-ea"/>
                <a:cs typeface="+mn-cs"/>
              </a:rPr>
              <a:t>4 europäische Standorte in Würzburg, Wien, Zürich und UK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D7240719-C5F2-FD37-D341-85B76AC80706}"/>
              </a:ext>
            </a:extLst>
          </p:cNvPr>
          <p:cNvSpPr txBox="1"/>
          <p:nvPr/>
        </p:nvSpPr>
        <p:spPr>
          <a:xfrm>
            <a:off x="5501884" y="2553686"/>
            <a:ext cx="21789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0" u="none" strike="noStrike" kern="1200" cap="none" spc="0" normalizeH="0" baseline="0" noProof="0" dirty="0">
                <a:ln>
                  <a:noFill/>
                </a:ln>
                <a:solidFill>
                  <a:srgbClr val="4A4A49"/>
                </a:solidFill>
                <a:effectLst/>
                <a:uLnTx/>
                <a:uFillTx/>
                <a:ea typeface="+mn-ea"/>
                <a:cs typeface="+mn-cs"/>
              </a:rPr>
              <a:t> 250.000+ </a:t>
            </a:r>
            <a:r>
              <a:rPr kumimoji="0" lang="de-DE" sz="1200" b="0" u="none" strike="noStrike" kern="1200" cap="none" spc="0" normalizeH="0" baseline="0" noProof="0" dirty="0" err="1">
                <a:ln>
                  <a:noFill/>
                </a:ln>
                <a:solidFill>
                  <a:srgbClr val="4A4A49"/>
                </a:solidFill>
                <a:effectLst/>
                <a:uLnTx/>
                <a:uFillTx/>
                <a:ea typeface="+mn-ea"/>
                <a:cs typeface="+mn-cs"/>
              </a:rPr>
              <a:t>Leser:innen</a:t>
            </a:r>
            <a:r>
              <a:rPr kumimoji="0" lang="de-DE" sz="1200" b="0" u="none" strike="noStrike" kern="1200" cap="none" spc="0" normalizeH="0" baseline="0" noProof="0" dirty="0">
                <a:ln>
                  <a:noFill/>
                </a:ln>
                <a:solidFill>
                  <a:srgbClr val="4A4A49"/>
                </a:solidFill>
                <a:effectLst/>
                <a:uLnTx/>
                <a:uFillTx/>
                <a:ea typeface="+mn-ea"/>
                <a:cs typeface="+mn-cs"/>
              </a:rPr>
              <a:t> pro Jahr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090D5DF1-83CA-692D-C041-627C835542F7}"/>
              </a:ext>
            </a:extLst>
          </p:cNvPr>
          <p:cNvSpPr txBox="1"/>
          <p:nvPr/>
        </p:nvSpPr>
        <p:spPr>
          <a:xfrm>
            <a:off x="1848649" y="3193858"/>
            <a:ext cx="22523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0" u="none" strike="noStrike" kern="1200" cap="none" spc="0" normalizeH="0" baseline="0" noProof="0" dirty="0">
                <a:ln>
                  <a:noFill/>
                </a:ln>
                <a:solidFill>
                  <a:srgbClr val="4A4A49"/>
                </a:solidFill>
                <a:effectLst/>
                <a:uLnTx/>
                <a:uFillTx/>
                <a:ea typeface="+mn-ea"/>
                <a:cs typeface="+mn-cs"/>
              </a:rPr>
              <a:t>Dr. Carsten Bange als Gründer und Geschäftsführer</a:t>
            </a:r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DA74FC13-DEA7-AC4E-51D5-7FEA5E5B66F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765411" y="3193858"/>
            <a:ext cx="560857" cy="560857"/>
          </a:xfrm>
          <a:prstGeom prst="rect">
            <a:avLst/>
          </a:prstGeom>
        </p:spPr>
      </p:pic>
      <p:sp>
        <p:nvSpPr>
          <p:cNvPr id="15" name="Textfeld 14">
            <a:extLst>
              <a:ext uri="{FF2B5EF4-FFF2-40B4-BE49-F238E27FC236}">
                <a16:creationId xmlns:a16="http://schemas.microsoft.com/office/drawing/2014/main" id="{EB023356-A536-DA55-3B67-526CE2D1CD33}"/>
              </a:ext>
            </a:extLst>
          </p:cNvPr>
          <p:cNvSpPr txBox="1"/>
          <p:nvPr/>
        </p:nvSpPr>
        <p:spPr>
          <a:xfrm>
            <a:off x="5537541" y="3161532"/>
            <a:ext cx="21789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0" u="none" strike="noStrike" kern="1200" cap="none" spc="0" normalizeH="0" baseline="0" noProof="0" dirty="0">
                <a:ln>
                  <a:noFill/>
                </a:ln>
                <a:solidFill>
                  <a:srgbClr val="4A4A49"/>
                </a:solidFill>
                <a:effectLst/>
                <a:uLnTx/>
                <a:uFillTx/>
                <a:ea typeface="+mn-ea"/>
                <a:cs typeface="+mn-cs"/>
              </a:rPr>
              <a:t>8.000+ Teilnehmende bei BARC Events </a:t>
            </a: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2F809210-D140-C9B5-FE8B-8F313B244ED4}"/>
              </a:ext>
            </a:extLst>
          </p:cNvPr>
          <p:cNvSpPr txBox="1"/>
          <p:nvPr/>
        </p:nvSpPr>
        <p:spPr>
          <a:xfrm>
            <a:off x="5555802" y="3949378"/>
            <a:ext cx="21789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0" u="none" strike="noStrike" kern="1200" cap="none" spc="0" normalizeH="0" baseline="0" noProof="0" dirty="0">
                <a:ln>
                  <a:noFill/>
                </a:ln>
                <a:solidFill>
                  <a:srgbClr val="4A4A49"/>
                </a:solidFill>
                <a:effectLst/>
                <a:uLnTx/>
                <a:uFillTx/>
                <a:ea typeface="+mn-ea"/>
                <a:cs typeface="+mn-cs"/>
              </a:rPr>
              <a:t>Herausgabe von bisher mehr als 100 Studien</a:t>
            </a:r>
          </a:p>
        </p:txBody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C88D20AD-F103-DFDB-A01E-B3C81AF4546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226364" y="3161532"/>
            <a:ext cx="403762" cy="559055"/>
          </a:xfrm>
          <a:prstGeom prst="rect">
            <a:avLst/>
          </a:prstGeom>
        </p:spPr>
      </p:pic>
      <p:pic>
        <p:nvPicPr>
          <p:cNvPr id="20" name="Grafik 19">
            <a:extLst>
              <a:ext uri="{FF2B5EF4-FFF2-40B4-BE49-F238E27FC236}">
                <a16:creationId xmlns:a16="http://schemas.microsoft.com/office/drawing/2014/main" id="{F5C1A511-EFEE-5787-A533-F7522E901FE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756233" y="2556282"/>
            <a:ext cx="570035" cy="451278"/>
          </a:xfrm>
          <a:prstGeom prst="rect">
            <a:avLst/>
          </a:prstGeom>
        </p:spPr>
      </p:pic>
      <p:pic>
        <p:nvPicPr>
          <p:cNvPr id="21" name="Grafik 20">
            <a:extLst>
              <a:ext uri="{FF2B5EF4-FFF2-40B4-BE49-F238E27FC236}">
                <a16:creationId xmlns:a16="http://schemas.microsoft.com/office/drawing/2014/main" id="{BF9C1077-CF52-BC49-A68E-81CB5548CAE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831418" y="3895243"/>
            <a:ext cx="570035" cy="570035"/>
          </a:xfrm>
          <a:prstGeom prst="rect">
            <a:avLst/>
          </a:prstGeom>
        </p:spPr>
      </p:pic>
      <p:pic>
        <p:nvPicPr>
          <p:cNvPr id="22" name="Grafik 21">
            <a:extLst>
              <a:ext uri="{FF2B5EF4-FFF2-40B4-BE49-F238E27FC236}">
                <a16:creationId xmlns:a16="http://schemas.microsoft.com/office/drawing/2014/main" id="{86DC65C1-EB26-AD53-2932-D6362641619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188371" y="2493518"/>
            <a:ext cx="549656" cy="480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65952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653582D0-A8AF-B35A-6C4D-425B87CBC09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F96E9B4-4BE7-9642-B93F-3567CEED0D4C}" type="slidenum">
              <a:rPr lang="de-DE" smtClean="0"/>
              <a:pPr/>
              <a:t>3</a:t>
            </a:fld>
            <a:endParaRPr lang="de-DE" dirty="0"/>
          </a:p>
        </p:txBody>
      </p:sp>
      <p:sp>
        <p:nvSpPr>
          <p:cNvPr id="123" name="Titel 1">
            <a:extLst>
              <a:ext uri="{FF2B5EF4-FFF2-40B4-BE49-F238E27FC236}">
                <a16:creationId xmlns:a16="http://schemas.microsoft.com/office/drawing/2014/main" id="{393C0E1A-9EED-5A60-27BB-B07D09E9DEDE}"/>
              </a:ext>
            </a:extLst>
          </p:cNvPr>
          <p:cNvSpPr txBox="1">
            <a:spLocks/>
          </p:cNvSpPr>
          <p:nvPr/>
        </p:nvSpPr>
        <p:spPr>
          <a:xfrm>
            <a:off x="525600" y="345357"/>
            <a:ext cx="8295164" cy="110831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110000"/>
              </a:lnSpc>
              <a:spcBef>
                <a:spcPct val="0"/>
              </a:spcBef>
              <a:buNone/>
              <a:defRPr lang="de-DE" sz="2400" kern="1200" dirty="0">
                <a:solidFill>
                  <a:srgbClr val="CCE1E6"/>
                </a:solidFill>
                <a:latin typeface="+mj-lt"/>
                <a:ea typeface="+mn-ea"/>
                <a:cs typeface="+mn-cs"/>
              </a:defRPr>
            </a:lvl1pPr>
          </a:lstStyle>
          <a:p>
            <a:pPr defTabSz="685800">
              <a:lnSpc>
                <a:spcPct val="100000"/>
              </a:lnSpc>
              <a:spcBef>
                <a:spcPts val="0"/>
              </a:spcBef>
            </a:pPr>
            <a:r>
              <a:rPr lang="de-DE" sz="3000" dirty="0"/>
              <a:t>Was tun wir?</a:t>
            </a:r>
          </a:p>
        </p:txBody>
      </p:sp>
      <p:sp>
        <p:nvSpPr>
          <p:cNvPr id="127" name="Rechteck 126">
            <a:extLst>
              <a:ext uri="{FF2B5EF4-FFF2-40B4-BE49-F238E27FC236}">
                <a16:creationId xmlns:a16="http://schemas.microsoft.com/office/drawing/2014/main" id="{37F13DCB-2CA3-0144-B483-33E7FDFF6AD9}"/>
              </a:ext>
            </a:extLst>
          </p:cNvPr>
          <p:cNvSpPr/>
          <p:nvPr/>
        </p:nvSpPr>
        <p:spPr>
          <a:xfrm>
            <a:off x="515508" y="1330036"/>
            <a:ext cx="2695255" cy="3178435"/>
          </a:xfrm>
          <a:prstGeom prst="rect">
            <a:avLst/>
          </a:prstGeom>
          <a:solidFill>
            <a:srgbClr val="E7F5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t"/>
          <a:lstStyle/>
          <a:p>
            <a:pPr algn="l"/>
            <a:r>
              <a:rPr lang="de-DE" sz="1200" b="1" dirty="0">
                <a:solidFill>
                  <a:schemeClr val="accent1"/>
                </a:solidFill>
                <a:latin typeface="+mj-lt"/>
              </a:rPr>
              <a:t>BARC-Studien &amp; Research</a:t>
            </a:r>
          </a:p>
          <a:p>
            <a:pPr algn="l"/>
            <a:endParaRPr lang="de-DE" sz="1200" dirty="0">
              <a:solidFill>
                <a:schemeClr val="tx1"/>
              </a:solidFill>
            </a:endParaRPr>
          </a:p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1"/>
              </a:buClr>
              <a:buFont typeface="Segoe UI" panose="020B0502040204020203" pitchFamily="34" charset="0"/>
              <a:buNone/>
            </a:pPr>
            <a:r>
              <a:rPr lang="de-DE" sz="1100" kern="1200" dirty="0">
                <a:solidFill>
                  <a:schemeClr val="tx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Marktentwicklungen auf den Punkt gebracht</a:t>
            </a:r>
          </a:p>
          <a:p>
            <a:pPr marL="228600" lvl="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1"/>
              </a:buClr>
              <a:buFont typeface="Segoe UI" panose="020B0502040204020203" pitchFamily="34" charset="0"/>
              <a:buChar char="●"/>
            </a:pPr>
            <a:r>
              <a:rPr lang="de-DE" sz="1100" kern="1200" dirty="0">
                <a:solidFill>
                  <a:schemeClr val="tx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Einschätzung aktueller Markt- und Technologieentwicklungen</a:t>
            </a:r>
          </a:p>
          <a:p>
            <a:pPr marL="228600" lvl="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1"/>
              </a:buClr>
              <a:buFont typeface="Segoe UI" panose="020B0502040204020203" pitchFamily="34" charset="0"/>
              <a:buChar char="●"/>
            </a:pPr>
            <a:r>
              <a:rPr lang="de-DE" sz="1100" kern="1200" dirty="0">
                <a:solidFill>
                  <a:schemeClr val="tx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Software- &amp; Anbieterevaluation</a:t>
            </a:r>
          </a:p>
          <a:p>
            <a:pPr marL="228600" lvl="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1"/>
              </a:buClr>
              <a:buFont typeface="Segoe UI" panose="020B0502040204020203" pitchFamily="34" charset="0"/>
              <a:buChar char="●"/>
            </a:pPr>
            <a:r>
              <a:rPr lang="de-DE" sz="1100" kern="1200" dirty="0">
                <a:solidFill>
                  <a:schemeClr val="tx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Anwenderzufriedenheit</a:t>
            </a:r>
          </a:p>
          <a:p>
            <a:pPr marL="228600" lvl="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1"/>
              </a:buClr>
              <a:buFont typeface="Segoe UI" panose="020B0502040204020203" pitchFamily="34" charset="0"/>
              <a:buChar char="●"/>
            </a:pPr>
            <a:r>
              <a:rPr lang="de-DE" sz="1100" kern="1200" dirty="0">
                <a:solidFill>
                  <a:schemeClr val="tx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Einsatz und Nutzen von Daten und Softwarelösungen</a:t>
            </a:r>
          </a:p>
          <a:p>
            <a:pPr lvl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1"/>
              </a:buClr>
            </a:pPr>
            <a:endParaRPr lang="de-DE" sz="1100" kern="1200" dirty="0">
              <a:solidFill>
                <a:schemeClr val="tx1"/>
              </a:solidFill>
              <a:latin typeface="Segoe UI" panose="020B0502040204020203" pitchFamily="34" charset="0"/>
              <a:ea typeface="+mn-ea"/>
              <a:cs typeface="Segoe UI" panose="020B0502040204020203" pitchFamily="34" charset="0"/>
            </a:endParaRPr>
          </a:p>
          <a:p>
            <a:pPr lvl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1"/>
              </a:buClr>
            </a:pPr>
            <a:r>
              <a:rPr lang="de-DE" sz="1100" u="sng" kern="1200" dirty="0">
                <a:solidFill>
                  <a:schemeClr val="tx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www.barc.de/research</a:t>
            </a:r>
          </a:p>
          <a:p>
            <a:pPr lvl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1"/>
              </a:buClr>
            </a:pPr>
            <a:endParaRPr lang="de-DE" sz="1100" kern="1200" dirty="0">
              <a:solidFill>
                <a:schemeClr val="tx1"/>
              </a:solidFill>
              <a:latin typeface="Segoe UI" panose="020B0502040204020203" pitchFamily="34" charset="0"/>
              <a:ea typeface="+mn-ea"/>
              <a:cs typeface="Segoe UI" panose="020B0502040204020203" pitchFamily="34" charset="0"/>
            </a:endParaRPr>
          </a:p>
        </p:txBody>
      </p:sp>
      <p:pic>
        <p:nvPicPr>
          <p:cNvPr id="128" name="Grafik 127">
            <a:extLst>
              <a:ext uri="{FF2B5EF4-FFF2-40B4-BE49-F238E27FC236}">
                <a16:creationId xmlns:a16="http://schemas.microsoft.com/office/drawing/2014/main" id="{18A325F6-A1A8-114A-37EC-EB56A7C884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783665" y="1396711"/>
            <a:ext cx="311687" cy="392920"/>
          </a:xfrm>
          <a:prstGeom prst="rect">
            <a:avLst/>
          </a:prstGeom>
        </p:spPr>
      </p:pic>
      <p:sp>
        <p:nvSpPr>
          <p:cNvPr id="129" name="Rechteck 128">
            <a:extLst>
              <a:ext uri="{FF2B5EF4-FFF2-40B4-BE49-F238E27FC236}">
                <a16:creationId xmlns:a16="http://schemas.microsoft.com/office/drawing/2014/main" id="{205B407E-2620-E758-74F7-AAAAE3AFB524}"/>
              </a:ext>
            </a:extLst>
          </p:cNvPr>
          <p:cNvSpPr/>
          <p:nvPr/>
        </p:nvSpPr>
        <p:spPr>
          <a:xfrm>
            <a:off x="3337161" y="1330036"/>
            <a:ext cx="2695255" cy="3178435"/>
          </a:xfrm>
          <a:prstGeom prst="rect">
            <a:avLst/>
          </a:prstGeom>
          <a:solidFill>
            <a:srgbClr val="E7F5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t"/>
          <a:lstStyle/>
          <a:p>
            <a:pPr algn="l"/>
            <a:r>
              <a:rPr lang="de-DE" sz="1200" b="1" dirty="0">
                <a:solidFill>
                  <a:schemeClr val="accent1"/>
                </a:solidFill>
                <a:latin typeface="+mj-lt"/>
              </a:rPr>
              <a:t>BARC-Beratung</a:t>
            </a:r>
          </a:p>
          <a:p>
            <a:pPr algn="l"/>
            <a:endParaRPr lang="de-DE" sz="1200" dirty="0">
              <a:solidFill>
                <a:schemeClr val="tx1"/>
              </a:solidFill>
            </a:endParaRPr>
          </a:p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1"/>
              </a:buClr>
              <a:buFont typeface="Segoe UI" panose="020B0502040204020203" pitchFamily="34" charset="0"/>
              <a:buNone/>
            </a:pPr>
            <a:r>
              <a:rPr lang="de-DE" sz="1100" kern="1200" dirty="0">
                <a:solidFill>
                  <a:schemeClr val="tx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Strategie, Konzeption, Architektur und Technologiebewertung</a:t>
            </a:r>
          </a:p>
          <a:p>
            <a:pPr marL="228600" lvl="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1"/>
              </a:buClr>
              <a:buFont typeface="Segoe UI" panose="020B0502040204020203" pitchFamily="34" charset="0"/>
              <a:buChar char="●"/>
            </a:pPr>
            <a:r>
              <a:rPr lang="de-DE" sz="1100" kern="1200" dirty="0">
                <a:solidFill>
                  <a:schemeClr val="tx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Daten-, Analytics- &amp; KI-Strategie</a:t>
            </a:r>
          </a:p>
          <a:p>
            <a:pPr marL="228600" lvl="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1"/>
              </a:buClr>
              <a:buFont typeface="Segoe UI" panose="020B0502040204020203" pitchFamily="34" charset="0"/>
              <a:buChar char="●"/>
            </a:pPr>
            <a:r>
              <a:rPr lang="de-DE" sz="1100" kern="1200" dirty="0">
                <a:solidFill>
                  <a:schemeClr val="tx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Data- &amp; Analytics-Organisation</a:t>
            </a:r>
          </a:p>
          <a:p>
            <a:pPr marL="228600" lvl="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1"/>
              </a:buClr>
              <a:buFont typeface="Segoe UI" panose="020B0502040204020203" pitchFamily="34" charset="0"/>
              <a:buChar char="●"/>
            </a:pPr>
            <a:r>
              <a:rPr lang="de-DE" sz="1100" kern="1200" dirty="0">
                <a:solidFill>
                  <a:schemeClr val="tx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Datenarchitektur &amp; Bebauungsplanung</a:t>
            </a:r>
          </a:p>
          <a:p>
            <a:pPr marL="228600" lvl="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1"/>
              </a:buClr>
              <a:buFont typeface="Segoe UI" panose="020B0502040204020203" pitchFamily="34" charset="0"/>
              <a:buChar char="●"/>
            </a:pPr>
            <a:r>
              <a:rPr lang="de-DE" sz="1100" kern="1200" dirty="0">
                <a:solidFill>
                  <a:schemeClr val="tx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Softwareauswahl</a:t>
            </a:r>
          </a:p>
          <a:p>
            <a:pPr marL="228600" lvl="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1"/>
              </a:buClr>
              <a:buFont typeface="Segoe UI" panose="020B0502040204020203" pitchFamily="34" charset="0"/>
              <a:buChar char="●"/>
            </a:pPr>
            <a:r>
              <a:rPr lang="de-DE" sz="1100" kern="1200" dirty="0">
                <a:solidFill>
                  <a:schemeClr val="tx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Best Practices und Innovation</a:t>
            </a:r>
          </a:p>
          <a:p>
            <a:pPr marL="228600" lvl="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1"/>
              </a:buClr>
              <a:buFont typeface="Segoe UI" panose="020B0502040204020203" pitchFamily="34" charset="0"/>
              <a:buChar char="●"/>
            </a:pPr>
            <a:endParaRPr lang="de-DE" sz="1100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1"/>
              </a:buClr>
            </a:pPr>
            <a:r>
              <a:rPr lang="de-DE" sz="1100" u="sng" kern="1200" dirty="0">
                <a:solidFill>
                  <a:schemeClr val="tx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www.barc.de/beratung</a:t>
            </a:r>
          </a:p>
          <a:p>
            <a:pPr lvl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1"/>
              </a:buClr>
            </a:pPr>
            <a:endParaRPr lang="de-DE" sz="1100" kern="1200" dirty="0">
              <a:solidFill>
                <a:schemeClr val="tx1"/>
              </a:solidFill>
              <a:latin typeface="Segoe UI" panose="020B0502040204020203" pitchFamily="34" charset="0"/>
              <a:ea typeface="+mn-ea"/>
              <a:cs typeface="Segoe UI" panose="020B0502040204020203" pitchFamily="34" charset="0"/>
            </a:endParaRPr>
          </a:p>
        </p:txBody>
      </p:sp>
      <p:pic>
        <p:nvPicPr>
          <p:cNvPr id="130" name="Grafik 129">
            <a:extLst>
              <a:ext uri="{FF2B5EF4-FFF2-40B4-BE49-F238E27FC236}">
                <a16:creationId xmlns:a16="http://schemas.microsoft.com/office/drawing/2014/main" id="{FB1AA937-1857-631C-81F5-703A9D4930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602323" y="1390409"/>
            <a:ext cx="297830" cy="370166"/>
          </a:xfrm>
          <a:prstGeom prst="rect">
            <a:avLst/>
          </a:prstGeom>
        </p:spPr>
      </p:pic>
      <p:sp>
        <p:nvSpPr>
          <p:cNvPr id="131" name="Rechteck 130">
            <a:extLst>
              <a:ext uri="{FF2B5EF4-FFF2-40B4-BE49-F238E27FC236}">
                <a16:creationId xmlns:a16="http://schemas.microsoft.com/office/drawing/2014/main" id="{31956BAE-5DF1-8196-4768-80EFDD25D273}"/>
              </a:ext>
            </a:extLst>
          </p:cNvPr>
          <p:cNvSpPr/>
          <p:nvPr/>
        </p:nvSpPr>
        <p:spPr>
          <a:xfrm>
            <a:off x="6158813" y="1330036"/>
            <a:ext cx="2695255" cy="3178435"/>
          </a:xfrm>
          <a:prstGeom prst="rect">
            <a:avLst/>
          </a:prstGeom>
          <a:solidFill>
            <a:srgbClr val="E7F5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t"/>
          <a:lstStyle/>
          <a:p>
            <a:pPr algn="l"/>
            <a:r>
              <a:rPr lang="de-DE" sz="1200" b="1" dirty="0">
                <a:solidFill>
                  <a:schemeClr val="accent1"/>
                </a:solidFill>
                <a:latin typeface="+mj-lt"/>
              </a:rPr>
              <a:t>BARC-Events</a:t>
            </a:r>
          </a:p>
          <a:p>
            <a:pPr algn="l"/>
            <a:endParaRPr lang="de-DE" sz="1200" dirty="0">
              <a:solidFill>
                <a:schemeClr val="tx1"/>
              </a:solidFill>
            </a:endParaRPr>
          </a:p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1"/>
              </a:buClr>
              <a:buFont typeface="Segoe UI" panose="020B0502040204020203" pitchFamily="34" charset="0"/>
              <a:buNone/>
            </a:pPr>
            <a:r>
              <a:rPr lang="de-DE" sz="1100" kern="1200" dirty="0">
                <a:solidFill>
                  <a:schemeClr val="tx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Weiterbildung und neue Impulse für </a:t>
            </a:r>
            <a:br>
              <a:rPr lang="de-DE" sz="1100" kern="1200" dirty="0">
                <a:solidFill>
                  <a:schemeClr val="tx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</a:br>
            <a:r>
              <a:rPr lang="de-DE" sz="1100" kern="1200" dirty="0">
                <a:solidFill>
                  <a:schemeClr val="tx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Ihr Business</a:t>
            </a:r>
          </a:p>
          <a:p>
            <a:pPr marL="228600" lvl="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1"/>
              </a:buClr>
              <a:buFont typeface="Segoe UI" panose="020B0502040204020203" pitchFamily="34" charset="0"/>
              <a:buChar char="●"/>
            </a:pPr>
            <a:r>
              <a:rPr lang="en-US" sz="1100" kern="1200" dirty="0" err="1">
                <a:solidFill>
                  <a:schemeClr val="tx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Konferenzen</a:t>
            </a:r>
            <a:r>
              <a:rPr lang="en-US" sz="1100" kern="1200" dirty="0">
                <a:solidFill>
                  <a:schemeClr val="tx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: DATA festival, </a:t>
            </a:r>
            <a:br>
              <a:rPr lang="en-US" sz="1100" kern="1200" dirty="0">
                <a:solidFill>
                  <a:schemeClr val="tx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</a:br>
            <a:r>
              <a:rPr lang="en-US" sz="1100" kern="1200" dirty="0">
                <a:solidFill>
                  <a:schemeClr val="tx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BI &amp; Analytics Arena, #DFConline, Digital Workplace</a:t>
            </a:r>
          </a:p>
          <a:p>
            <a:pPr marL="228600" lvl="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1"/>
              </a:buClr>
              <a:buFont typeface="Segoe UI" panose="020B0502040204020203" pitchFamily="34" charset="0"/>
              <a:buChar char="●"/>
            </a:pPr>
            <a:r>
              <a:rPr lang="en-US" sz="1100" kern="1200" dirty="0">
                <a:solidFill>
                  <a:schemeClr val="tx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Community: BARC Circle – </a:t>
            </a:r>
            <a:br>
              <a:rPr lang="en-US" sz="1100" kern="1200" dirty="0">
                <a:solidFill>
                  <a:schemeClr val="tx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</a:br>
            <a:r>
              <a:rPr lang="en-US" sz="1100" kern="1200" dirty="0">
                <a:solidFill>
                  <a:schemeClr val="tx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Data &amp; Analytics</a:t>
            </a:r>
          </a:p>
          <a:p>
            <a:pPr marL="228600" lvl="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1"/>
              </a:buClr>
              <a:buFont typeface="Segoe UI" panose="020B0502040204020203" pitchFamily="34" charset="0"/>
              <a:buChar char="●"/>
            </a:pPr>
            <a:r>
              <a:rPr lang="en-US" sz="1100" kern="1200" dirty="0">
                <a:solidFill>
                  <a:schemeClr val="tx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Messe: Big Data &amp; AI World</a:t>
            </a:r>
          </a:p>
          <a:p>
            <a:pPr marL="228600" lvl="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1"/>
              </a:buClr>
              <a:buFont typeface="Segoe UI" panose="020B0502040204020203" pitchFamily="34" charset="0"/>
              <a:buChar char="●"/>
            </a:pPr>
            <a:r>
              <a:rPr lang="en-US" sz="1100" kern="1200" dirty="0" err="1">
                <a:solidFill>
                  <a:schemeClr val="tx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Seminare</a:t>
            </a:r>
            <a:endParaRPr lang="en-US" sz="1100" kern="1200" dirty="0">
              <a:solidFill>
                <a:schemeClr val="tx1"/>
              </a:solidFill>
              <a:latin typeface="Segoe UI" panose="020B0502040204020203" pitchFamily="34" charset="0"/>
              <a:ea typeface="+mn-ea"/>
              <a:cs typeface="Segoe UI" panose="020B0502040204020203" pitchFamily="34" charset="0"/>
            </a:endParaRPr>
          </a:p>
          <a:p>
            <a:pPr marL="228600" lvl="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1"/>
              </a:buClr>
              <a:buFont typeface="Segoe UI" panose="020B0502040204020203" pitchFamily="34" charset="0"/>
              <a:buChar char="●"/>
            </a:pPr>
            <a:endParaRPr lang="en-US" sz="1100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1"/>
              </a:buClr>
            </a:pPr>
            <a:r>
              <a:rPr lang="de-DE" sz="1100" u="sng" kern="1200" dirty="0">
                <a:solidFill>
                  <a:schemeClr val="tx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www.barc.de/events</a:t>
            </a:r>
          </a:p>
        </p:txBody>
      </p:sp>
      <p:pic>
        <p:nvPicPr>
          <p:cNvPr id="132" name="Grafik 131">
            <a:extLst>
              <a:ext uri="{FF2B5EF4-FFF2-40B4-BE49-F238E27FC236}">
                <a16:creationId xmlns:a16="http://schemas.microsoft.com/office/drawing/2014/main" id="{EC0C2336-A030-C33B-4C82-CB0AF15900C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396951" y="1425312"/>
            <a:ext cx="344822" cy="319343"/>
          </a:xfrm>
          <a:prstGeom prst="rect">
            <a:avLst/>
          </a:prstGeom>
        </p:spPr>
      </p:pic>
      <p:pic>
        <p:nvPicPr>
          <p:cNvPr id="133" name="Grafik 132">
            <a:extLst>
              <a:ext uri="{FF2B5EF4-FFF2-40B4-BE49-F238E27FC236}">
                <a16:creationId xmlns:a16="http://schemas.microsoft.com/office/drawing/2014/main" id="{71F8116A-0078-3AE2-780A-A5A5AE22DB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047771" y="165248"/>
            <a:ext cx="831306" cy="831306"/>
          </a:xfrm>
          <a:prstGeom prst="rect">
            <a:avLst/>
          </a:prstGeom>
        </p:spPr>
      </p:pic>
      <p:sp>
        <p:nvSpPr>
          <p:cNvPr id="134" name="Titel 1">
            <a:extLst>
              <a:ext uri="{FF2B5EF4-FFF2-40B4-BE49-F238E27FC236}">
                <a16:creationId xmlns:a16="http://schemas.microsoft.com/office/drawing/2014/main" id="{D39F4E72-A05B-C56F-228C-F2F425C13EB5}"/>
              </a:ext>
            </a:extLst>
          </p:cNvPr>
          <p:cNvSpPr txBox="1">
            <a:spLocks/>
          </p:cNvSpPr>
          <p:nvPr/>
        </p:nvSpPr>
        <p:spPr>
          <a:xfrm>
            <a:off x="8029317" y="1055601"/>
            <a:ext cx="868215" cy="189602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>
            <a:lvl1pPr algn="l" defTabSz="914400" rtl="0" eaLnBrk="1" latinLnBrk="0" hangingPunct="1">
              <a:lnSpc>
                <a:spcPct val="110000"/>
              </a:lnSpc>
              <a:spcBef>
                <a:spcPct val="0"/>
              </a:spcBef>
              <a:buNone/>
              <a:defRPr lang="de-DE" sz="2400" kern="1200" dirty="0">
                <a:solidFill>
                  <a:srgbClr val="CCE1E6"/>
                </a:solidFill>
                <a:latin typeface="+mj-lt"/>
                <a:ea typeface="+mn-ea"/>
                <a:cs typeface="+mn-cs"/>
              </a:defRPr>
            </a:lvl1pPr>
          </a:lstStyle>
          <a:p>
            <a:pPr algn="ctr" defTabSz="685800">
              <a:lnSpc>
                <a:spcPct val="100000"/>
              </a:lnSpc>
              <a:spcBef>
                <a:spcPts val="0"/>
              </a:spcBef>
            </a:pPr>
            <a:r>
              <a:rPr lang="de-DE" sz="1000" dirty="0">
                <a:solidFill>
                  <a:srgbClr val="CCE1E6"/>
                </a:solidFill>
                <a:latin typeface="+mn-lt"/>
              </a:rPr>
              <a:t>www.barc.com</a:t>
            </a:r>
          </a:p>
        </p:txBody>
      </p:sp>
    </p:spTree>
    <p:extLst>
      <p:ext uri="{BB962C8B-B14F-4D97-AF65-F5344CB8AC3E}">
        <p14:creationId xmlns:p14="http://schemas.microsoft.com/office/powerpoint/2010/main" val="7618419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platzhalter 6">
            <a:extLst>
              <a:ext uri="{FF2B5EF4-FFF2-40B4-BE49-F238E27FC236}">
                <a16:creationId xmlns:a16="http://schemas.microsoft.com/office/drawing/2014/main" id="{62421050-26B6-5C57-1FA5-E138E52A69F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>
            <a:normAutofit fontScale="92500"/>
          </a:bodyPr>
          <a:lstStyle/>
          <a:p>
            <a:r>
              <a:rPr lang="de-DE" dirty="0"/>
              <a:t>Axel Bange </a:t>
            </a:r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7C56EE79-3DB4-A8A3-7F0A-6CFD4187220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620211" y="2467696"/>
            <a:ext cx="2906862" cy="1311826"/>
          </a:xfrm>
        </p:spPr>
        <p:txBody>
          <a:bodyPr>
            <a:normAutofit fontScale="77500" lnSpcReduction="20000"/>
          </a:bodyPr>
          <a:lstStyle/>
          <a:p>
            <a:r>
              <a:rPr lang="de-DE" dirty="0"/>
              <a:t>+49 160 5788003</a:t>
            </a:r>
            <a:br>
              <a:rPr lang="de-DE" dirty="0"/>
            </a:br>
            <a:r>
              <a:rPr lang="de-DE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abange@barc.de</a:t>
            </a:r>
            <a:endParaRPr lang="de-DE" dirty="0"/>
          </a:p>
          <a:p>
            <a:r>
              <a:rPr lang="de-DE" dirty="0"/>
              <a:t>BARC GmbH</a:t>
            </a:r>
            <a:br>
              <a:rPr lang="de-DE" dirty="0"/>
            </a:br>
            <a:r>
              <a:rPr lang="de-DE" dirty="0"/>
              <a:t>Berliner Platz 7</a:t>
            </a:r>
            <a:br>
              <a:rPr lang="de-DE" dirty="0"/>
            </a:br>
            <a:r>
              <a:rPr lang="de-DE" dirty="0"/>
              <a:t>97080 Würzburg</a:t>
            </a:r>
            <a:br>
              <a:rPr lang="de-DE" dirty="0"/>
            </a:br>
            <a:r>
              <a:rPr lang="de-DE" dirty="0"/>
              <a:t>Germany</a:t>
            </a:r>
          </a:p>
          <a:p>
            <a:r>
              <a:rPr lang="de-DE" dirty="0"/>
              <a:t>www.barc.de</a:t>
            </a:r>
          </a:p>
          <a:p>
            <a:endParaRPr lang="de-DE" dirty="0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0F311835-F1C5-1C08-03B9-DA234E03D5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Kontakt </a:t>
            </a: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07868988-48E1-129E-1484-3CCF52F3837A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0" y="4775200"/>
            <a:ext cx="201613" cy="269875"/>
          </a:xfrm>
        </p:spPr>
        <p:txBody>
          <a:bodyPr/>
          <a:lstStyle/>
          <a:p>
            <a:fld id="{7F96E9B4-4BE7-9642-B93F-3567CEED0D4C}" type="slidenum">
              <a:rPr lang="de-DE" smtClean="0"/>
              <a:pPr/>
              <a:t>4</a:t>
            </a:fld>
            <a:endParaRPr lang="de-DE" dirty="0"/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328FBA82-19EF-6290-5598-09B1C3B25A54}"/>
              </a:ext>
            </a:extLst>
          </p:cNvPr>
          <p:cNvSpPr txBox="1"/>
          <p:nvPr/>
        </p:nvSpPr>
        <p:spPr>
          <a:xfrm>
            <a:off x="406991" y="734013"/>
            <a:ext cx="8811516" cy="2923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de-DE" sz="1300" dirty="0" err="1">
                <a:solidFill>
                  <a:schemeClr val="bg1"/>
                </a:solidFill>
              </a:rPr>
              <a:t>Journalist:innen</a:t>
            </a:r>
            <a:r>
              <a:rPr lang="de-DE" sz="1300" dirty="0">
                <a:solidFill>
                  <a:schemeClr val="bg1"/>
                </a:solidFill>
              </a:rPr>
              <a:t> sowie Redaktionen können sich bei Anfragen gerne an unser Communications Management wenden. </a:t>
            </a:r>
          </a:p>
        </p:txBody>
      </p:sp>
      <p:pic>
        <p:nvPicPr>
          <p:cNvPr id="16" name="Bildplatzhalter 7">
            <a:extLst>
              <a:ext uri="{FF2B5EF4-FFF2-40B4-BE49-F238E27FC236}">
                <a16:creationId xmlns:a16="http://schemas.microsoft.com/office/drawing/2014/main" id="{24E45B84-AF50-9B1E-1C13-FB71D5F4E58A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" b="26"/>
          <a:stretch/>
        </p:blipFill>
        <p:spPr>
          <a:xfrm>
            <a:off x="2327275" y="1162050"/>
            <a:ext cx="3060700" cy="3059113"/>
          </a:xfrm>
        </p:spPr>
      </p:pic>
      <p:pic>
        <p:nvPicPr>
          <p:cNvPr id="17" name="Grafik 16">
            <a:hlinkClick r:id="rId4"/>
            <a:extLst>
              <a:ext uri="{FF2B5EF4-FFF2-40B4-BE49-F238E27FC236}">
                <a16:creationId xmlns:a16="http://schemas.microsoft.com/office/drawing/2014/main" id="{32678D70-AC56-5AE0-F228-38CB7CC8FDA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177" y="1401196"/>
            <a:ext cx="495300" cy="495300"/>
          </a:xfrm>
          <a:prstGeom prst="rect">
            <a:avLst/>
          </a:prstGeom>
        </p:spPr>
      </p:pic>
      <p:pic>
        <p:nvPicPr>
          <p:cNvPr id="18" name="Grafik 17">
            <a:hlinkClick r:id="rId6"/>
            <a:extLst>
              <a:ext uri="{FF2B5EF4-FFF2-40B4-BE49-F238E27FC236}">
                <a16:creationId xmlns:a16="http://schemas.microsoft.com/office/drawing/2014/main" id="{6CDEDC8D-9586-0C19-B580-37A2D0B0EA2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177" y="2174585"/>
            <a:ext cx="496800" cy="496800"/>
          </a:xfrm>
          <a:prstGeom prst="rect">
            <a:avLst/>
          </a:prstGeom>
        </p:spPr>
      </p:pic>
      <p:pic>
        <p:nvPicPr>
          <p:cNvPr id="19" name="Grafik 18">
            <a:hlinkClick r:id="rId8"/>
            <a:extLst>
              <a:ext uri="{FF2B5EF4-FFF2-40B4-BE49-F238E27FC236}">
                <a16:creationId xmlns:a16="http://schemas.microsoft.com/office/drawing/2014/main" id="{C46C6927-F835-E694-DE70-0BB96320ECC8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677" y="2949474"/>
            <a:ext cx="496800" cy="496800"/>
          </a:xfrm>
          <a:prstGeom prst="rect">
            <a:avLst/>
          </a:prstGeom>
        </p:spPr>
      </p:pic>
      <p:pic>
        <p:nvPicPr>
          <p:cNvPr id="20" name="Grafik 19">
            <a:hlinkClick r:id="rId10"/>
            <a:extLst>
              <a:ext uri="{FF2B5EF4-FFF2-40B4-BE49-F238E27FC236}">
                <a16:creationId xmlns:a16="http://schemas.microsoft.com/office/drawing/2014/main" id="{7CBA2997-FA0C-72DF-EB93-A37BB9864794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677" y="3724363"/>
            <a:ext cx="496800" cy="49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1804248"/>
      </p:ext>
    </p:extLst>
  </p:cSld>
  <p:clrMapOvr>
    <a:masterClrMapping/>
  </p:clrMapOvr>
</p:sld>
</file>

<file path=ppt/theme/theme1.xml><?xml version="1.0" encoding="utf-8"?>
<a:theme xmlns:a="http://schemas.openxmlformats.org/drawingml/2006/main" name="BARC">
  <a:themeElements>
    <a:clrScheme name="Benutzerdefiniert 2">
      <a:dk1>
        <a:srgbClr val="4A4A49"/>
      </a:dk1>
      <a:lt1>
        <a:sysClr val="window" lastClr="FFFFFF"/>
      </a:lt1>
      <a:dk2>
        <a:srgbClr val="EF7D00"/>
      </a:dk2>
      <a:lt2>
        <a:srgbClr val="EDEDED"/>
      </a:lt2>
      <a:accent1>
        <a:srgbClr val="006382"/>
      </a:accent1>
      <a:accent2>
        <a:srgbClr val="33829B"/>
      </a:accent2>
      <a:accent3>
        <a:srgbClr val="66A1B4"/>
      </a:accent3>
      <a:accent4>
        <a:srgbClr val="99C1CD"/>
      </a:accent4>
      <a:accent5>
        <a:srgbClr val="E6EFF3"/>
      </a:accent5>
      <a:accent6>
        <a:srgbClr val="86CDD2"/>
      </a:accent6>
      <a:hlink>
        <a:srgbClr val="006382"/>
      </a:hlink>
      <a:folHlink>
        <a:srgbClr val="006382"/>
      </a:folHlink>
    </a:clrScheme>
    <a:fontScheme name="Benutzerdefiniert 2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äsentation2" id="{A87652E0-0C52-4836-9756-7DC8E0C680BE}" vid="{963FFF2F-9C1B-4658-B9F0-03CD85A6E340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1-BARC-Folienmaster</Template>
  <TotalTime>0</TotalTime>
  <Words>273</Words>
  <Application>Microsoft Office PowerPoint</Application>
  <PresentationFormat>Bildschirmpräsentation (16:9)</PresentationFormat>
  <Paragraphs>48</Paragraphs>
  <Slides>4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4</vt:i4>
      </vt:variant>
    </vt:vector>
  </HeadingPairs>
  <TitlesOfParts>
    <vt:vector size="10" baseType="lpstr">
      <vt:lpstr>Arial</vt:lpstr>
      <vt:lpstr>Calibri</vt:lpstr>
      <vt:lpstr>Segoe UI</vt:lpstr>
      <vt:lpstr>Segoe UI Light</vt:lpstr>
      <vt:lpstr>Segoe UI Semibold</vt:lpstr>
      <vt:lpstr>BARC</vt:lpstr>
      <vt:lpstr>Presseinformation</vt:lpstr>
      <vt:lpstr>Wer sind wir?</vt:lpstr>
      <vt:lpstr>PowerPoint-Präsentation</vt:lpstr>
      <vt:lpstr>Kontakt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Presseinformation</dc:title>
  <dc:creator>Sophia Vormwald-Kaeppele</dc:creator>
  <cp:lastModifiedBy>Sophia Vormwald-Kaeppele</cp:lastModifiedBy>
  <cp:revision>3</cp:revision>
  <dcterms:created xsi:type="dcterms:W3CDTF">2022-11-21T11:45:07Z</dcterms:created>
  <dcterms:modified xsi:type="dcterms:W3CDTF">2022-11-21T12:50:11Z</dcterms:modified>
</cp:coreProperties>
</file>